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48" r:id="rId2"/>
    <p:sldMasterId id="2147483667" r:id="rId3"/>
  </p:sldMasterIdLst>
  <p:notesMasterIdLst>
    <p:notesMasterId r:id="rId25"/>
  </p:notesMasterIdLst>
  <p:sldIdLst>
    <p:sldId id="261" r:id="rId4"/>
    <p:sldId id="290" r:id="rId5"/>
    <p:sldId id="264" r:id="rId6"/>
    <p:sldId id="280" r:id="rId7"/>
    <p:sldId id="270" r:id="rId8"/>
    <p:sldId id="272" r:id="rId9"/>
    <p:sldId id="281" r:id="rId10"/>
    <p:sldId id="282" r:id="rId11"/>
    <p:sldId id="283" r:id="rId12"/>
    <p:sldId id="284" r:id="rId13"/>
    <p:sldId id="285" r:id="rId14"/>
    <p:sldId id="288" r:id="rId15"/>
    <p:sldId id="286" r:id="rId16"/>
    <p:sldId id="287" r:id="rId17"/>
    <p:sldId id="274" r:id="rId18"/>
    <p:sldId id="275" r:id="rId19"/>
    <p:sldId id="276" r:id="rId20"/>
    <p:sldId id="277" r:id="rId21"/>
    <p:sldId id="278" r:id="rId22"/>
    <p:sldId id="279" r:id="rId23"/>
    <p:sldId id="291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211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93FD87-F353-493A-BBE3-A70ADC92EE17}" v="24" dt="2021-04-15T23:16:06.5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20" autoAdjust="0"/>
    <p:restoredTop sz="94680"/>
  </p:normalViewPr>
  <p:slideViewPr>
    <p:cSldViewPr snapToGrid="0" snapToObjects="1">
      <p:cViewPr varScale="1">
        <p:scale>
          <a:sx n="156" d="100"/>
          <a:sy n="156" d="100"/>
        </p:scale>
        <p:origin x="1228" y="88"/>
      </p:cViewPr>
      <p:guideLst>
        <p:guide orient="horz" pos="773"/>
        <p:guide pos="1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lrigel, Andrew T" userId="5f5d2748-7b09-4745-9c0f-bbe44e7a36ea" providerId="ADAL" clId="{E793FD87-F353-493A-BBE3-A70ADC92EE17}"/>
    <pc:docChg chg="undo custSel addSld delSld modSld sldOrd">
      <pc:chgData name="Hellrigel, Andrew T" userId="5f5d2748-7b09-4745-9c0f-bbe44e7a36ea" providerId="ADAL" clId="{E793FD87-F353-493A-BBE3-A70ADC92EE17}" dt="2021-04-15T23:17:20.026" v="2745" actId="1076"/>
      <pc:docMkLst>
        <pc:docMk/>
      </pc:docMkLst>
      <pc:sldChg chg="modSp mod">
        <pc:chgData name="Hellrigel, Andrew T" userId="5f5d2748-7b09-4745-9c0f-bbe44e7a36ea" providerId="ADAL" clId="{E793FD87-F353-493A-BBE3-A70ADC92EE17}" dt="2021-04-13T07:05:27.559" v="35" actId="20577"/>
        <pc:sldMkLst>
          <pc:docMk/>
          <pc:sldMk cId="1982245443" sldId="261"/>
        </pc:sldMkLst>
        <pc:spChg chg="mod">
          <ac:chgData name="Hellrigel, Andrew T" userId="5f5d2748-7b09-4745-9c0f-bbe44e7a36ea" providerId="ADAL" clId="{E793FD87-F353-493A-BBE3-A70ADC92EE17}" dt="2021-04-13T07:05:27.559" v="35" actId="20577"/>
          <ac:spMkLst>
            <pc:docMk/>
            <pc:sldMk cId="1982245443" sldId="261"/>
            <ac:spMk id="3" creationId="{00000000-0000-0000-0000-000000000000}"/>
          </ac:spMkLst>
        </pc:spChg>
      </pc:sldChg>
      <pc:sldChg chg="del">
        <pc:chgData name="Hellrigel, Andrew T" userId="5f5d2748-7b09-4745-9c0f-bbe44e7a36ea" providerId="ADAL" clId="{E793FD87-F353-493A-BBE3-A70ADC92EE17}" dt="2021-04-13T07:05:33.917" v="36" actId="2696"/>
        <pc:sldMkLst>
          <pc:docMk/>
          <pc:sldMk cId="2011346443" sldId="263"/>
        </pc:sldMkLst>
      </pc:sldChg>
      <pc:sldChg chg="addSp delSp modSp mod">
        <pc:chgData name="Hellrigel, Andrew T" userId="5f5d2748-7b09-4745-9c0f-bbe44e7a36ea" providerId="ADAL" clId="{E793FD87-F353-493A-BBE3-A70ADC92EE17}" dt="2021-04-13T07:13:32.398" v="535" actId="20577"/>
        <pc:sldMkLst>
          <pc:docMk/>
          <pc:sldMk cId="186146452" sldId="264"/>
        </pc:sldMkLst>
        <pc:spChg chg="del">
          <ac:chgData name="Hellrigel, Andrew T" userId="5f5d2748-7b09-4745-9c0f-bbe44e7a36ea" providerId="ADAL" clId="{E793FD87-F353-493A-BBE3-A70ADC92EE17}" dt="2021-04-13T07:13:19.244" v="518" actId="478"/>
          <ac:spMkLst>
            <pc:docMk/>
            <pc:sldMk cId="186146452" sldId="264"/>
            <ac:spMk id="2" creationId="{6FDE4977-80B6-4091-9A51-866FBD8D14B1}"/>
          </ac:spMkLst>
        </pc:spChg>
        <pc:spChg chg="add del mod">
          <ac:chgData name="Hellrigel, Andrew T" userId="5f5d2748-7b09-4745-9c0f-bbe44e7a36ea" providerId="ADAL" clId="{E793FD87-F353-493A-BBE3-A70ADC92EE17}" dt="2021-04-13T07:13:26.661" v="523" actId="478"/>
          <ac:spMkLst>
            <pc:docMk/>
            <pc:sldMk cId="186146452" sldId="264"/>
            <ac:spMk id="5" creationId="{AA6B09A9-9477-4A44-8DE7-899E51CF93CC}"/>
          </ac:spMkLst>
        </pc:spChg>
        <pc:spChg chg="add del mod">
          <ac:chgData name="Hellrigel, Andrew T" userId="5f5d2748-7b09-4745-9c0f-bbe44e7a36ea" providerId="ADAL" clId="{E793FD87-F353-493A-BBE3-A70ADC92EE17}" dt="2021-04-13T07:13:24.904" v="522"/>
          <ac:spMkLst>
            <pc:docMk/>
            <pc:sldMk cId="186146452" sldId="264"/>
            <ac:spMk id="8" creationId="{530D416B-3D0C-4687-AF44-C576FEB07D77}"/>
          </ac:spMkLst>
        </pc:spChg>
        <pc:spChg chg="add mod">
          <ac:chgData name="Hellrigel, Andrew T" userId="5f5d2748-7b09-4745-9c0f-bbe44e7a36ea" providerId="ADAL" clId="{E793FD87-F353-493A-BBE3-A70ADC92EE17}" dt="2021-04-13T07:13:32.398" v="535" actId="20577"/>
          <ac:spMkLst>
            <pc:docMk/>
            <pc:sldMk cId="186146452" sldId="264"/>
            <ac:spMk id="9" creationId="{14E15C4E-B23D-439B-B2C1-60855395D6A5}"/>
          </ac:spMkLst>
        </pc:spChg>
      </pc:sldChg>
      <pc:sldChg chg="del">
        <pc:chgData name="Hellrigel, Andrew T" userId="5f5d2748-7b09-4745-9c0f-bbe44e7a36ea" providerId="ADAL" clId="{E793FD87-F353-493A-BBE3-A70ADC92EE17}" dt="2021-04-13T07:13:54.580" v="554" actId="2696"/>
        <pc:sldMkLst>
          <pc:docMk/>
          <pc:sldMk cId="210264516" sldId="265"/>
        </pc:sldMkLst>
      </pc:sldChg>
      <pc:sldChg chg="del">
        <pc:chgData name="Hellrigel, Andrew T" userId="5f5d2748-7b09-4745-9c0f-bbe44e7a36ea" providerId="ADAL" clId="{E793FD87-F353-493A-BBE3-A70ADC92EE17}" dt="2021-04-13T07:13:51.680" v="553" actId="2696"/>
        <pc:sldMkLst>
          <pc:docMk/>
          <pc:sldMk cId="2565416647" sldId="266"/>
        </pc:sldMkLst>
      </pc:sldChg>
      <pc:sldChg chg="addSp delSp modSp mod delAnim">
        <pc:chgData name="Hellrigel, Andrew T" userId="5f5d2748-7b09-4745-9c0f-bbe44e7a36ea" providerId="ADAL" clId="{E793FD87-F353-493A-BBE3-A70ADC92EE17}" dt="2021-04-13T07:53:25.957" v="2301" actId="1076"/>
        <pc:sldMkLst>
          <pc:docMk/>
          <pc:sldMk cId="4067335324" sldId="270"/>
        </pc:sldMkLst>
        <pc:spChg chg="mod">
          <ac:chgData name="Hellrigel, Andrew T" userId="5f5d2748-7b09-4745-9c0f-bbe44e7a36ea" providerId="ADAL" clId="{E793FD87-F353-493A-BBE3-A70ADC92EE17}" dt="2021-04-13T07:08:37.352" v="266" actId="14100"/>
          <ac:spMkLst>
            <pc:docMk/>
            <pc:sldMk cId="4067335324" sldId="270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52:27.943" v="2289" actId="20577"/>
          <ac:spMkLst>
            <pc:docMk/>
            <pc:sldMk cId="4067335324" sldId="270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3T07:08:40.238" v="267" actId="478"/>
          <ac:picMkLst>
            <pc:docMk/>
            <pc:sldMk cId="4067335324" sldId="270"/>
            <ac:picMk id="3" creationId="{D8805A91-0CDD-4685-A7E0-4C7BB602657D}"/>
          </ac:picMkLst>
        </pc:picChg>
        <pc:picChg chg="add mod">
          <ac:chgData name="Hellrigel, Andrew T" userId="5f5d2748-7b09-4745-9c0f-bbe44e7a36ea" providerId="ADAL" clId="{E793FD87-F353-493A-BBE3-A70ADC92EE17}" dt="2021-04-13T07:53:04.160" v="2293" actId="1076"/>
          <ac:picMkLst>
            <pc:docMk/>
            <pc:sldMk cId="4067335324" sldId="270"/>
            <ac:picMk id="5" creationId="{7F098670-FDE7-4301-9FC2-785EAA6BB2DD}"/>
          </ac:picMkLst>
        </pc:picChg>
        <pc:picChg chg="add mod modCrop">
          <ac:chgData name="Hellrigel, Andrew T" userId="5f5d2748-7b09-4745-9c0f-bbe44e7a36ea" providerId="ADAL" clId="{E793FD87-F353-493A-BBE3-A70ADC92EE17}" dt="2021-04-13T07:53:25.957" v="2301" actId="1076"/>
          <ac:picMkLst>
            <pc:docMk/>
            <pc:sldMk cId="4067335324" sldId="270"/>
            <ac:picMk id="7" creationId="{F33FC40E-F38D-464F-B63B-F3C1A3C56EF5}"/>
          </ac:picMkLst>
        </pc:picChg>
        <pc:picChg chg="del">
          <ac:chgData name="Hellrigel, Andrew T" userId="5f5d2748-7b09-4745-9c0f-bbe44e7a36ea" providerId="ADAL" clId="{E793FD87-F353-493A-BBE3-A70ADC92EE17}" dt="2021-04-13T07:08:41.013" v="268" actId="478"/>
          <ac:picMkLst>
            <pc:docMk/>
            <pc:sldMk cId="4067335324" sldId="270"/>
            <ac:picMk id="9" creationId="{FEB6D0A7-01A4-4DE5-A913-DD7CC50E6A23}"/>
          </ac:picMkLst>
        </pc:picChg>
      </pc:sldChg>
      <pc:sldChg chg="addSp delSp modSp mod">
        <pc:chgData name="Hellrigel, Andrew T" userId="5f5d2748-7b09-4745-9c0f-bbe44e7a36ea" providerId="ADAL" clId="{E793FD87-F353-493A-BBE3-A70ADC92EE17}" dt="2021-04-13T07:55:52.665" v="2427" actId="1076"/>
        <pc:sldMkLst>
          <pc:docMk/>
          <pc:sldMk cId="2724352207" sldId="272"/>
        </pc:sldMkLst>
        <pc:spChg chg="mod">
          <ac:chgData name="Hellrigel, Andrew T" userId="5f5d2748-7b09-4745-9c0f-bbe44e7a36ea" providerId="ADAL" clId="{E793FD87-F353-493A-BBE3-A70ADC92EE17}" dt="2021-04-13T07:08:55.460" v="279" actId="20577"/>
          <ac:spMkLst>
            <pc:docMk/>
            <pc:sldMk cId="2724352207" sldId="272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54:22.185" v="2418" actId="20577"/>
          <ac:spMkLst>
            <pc:docMk/>
            <pc:sldMk cId="2724352207" sldId="272"/>
            <ac:spMk id="8" creationId="{E367BC25-DDAF-40FD-94DE-D71BD1336D0C}"/>
          </ac:spMkLst>
        </pc:spChg>
        <pc:picChg chg="add mod modCrop">
          <ac:chgData name="Hellrigel, Andrew T" userId="5f5d2748-7b09-4745-9c0f-bbe44e7a36ea" providerId="ADAL" clId="{E793FD87-F353-493A-BBE3-A70ADC92EE17}" dt="2021-04-13T07:55:52.665" v="2427" actId="1076"/>
          <ac:picMkLst>
            <pc:docMk/>
            <pc:sldMk cId="2724352207" sldId="272"/>
            <ac:picMk id="5" creationId="{D2016A1D-1161-4155-A82B-041E7CD3C08B}"/>
          </ac:picMkLst>
        </pc:picChg>
        <pc:picChg chg="del">
          <ac:chgData name="Hellrigel, Andrew T" userId="5f5d2748-7b09-4745-9c0f-bbe44e7a36ea" providerId="ADAL" clId="{E793FD87-F353-493A-BBE3-A70ADC92EE17}" dt="2021-04-13T07:20:39.909" v="577" actId="478"/>
          <ac:picMkLst>
            <pc:docMk/>
            <pc:sldMk cId="2724352207" sldId="272"/>
            <ac:picMk id="5" creationId="{F08E66F1-AC62-4BBD-96A0-486B65C9DE43}"/>
          </ac:picMkLst>
        </pc:picChg>
        <pc:picChg chg="del">
          <ac:chgData name="Hellrigel, Andrew T" userId="5f5d2748-7b09-4745-9c0f-bbe44e7a36ea" providerId="ADAL" clId="{E793FD87-F353-493A-BBE3-A70ADC92EE17}" dt="2021-04-13T07:20:40.869" v="578" actId="478"/>
          <ac:picMkLst>
            <pc:docMk/>
            <pc:sldMk cId="2724352207" sldId="272"/>
            <ac:picMk id="6" creationId="{2337FF80-7B12-4516-A70E-CCBFDD2AB2C6}"/>
          </ac:picMkLst>
        </pc:picChg>
        <pc:picChg chg="add mod">
          <ac:chgData name="Hellrigel, Andrew T" userId="5f5d2748-7b09-4745-9c0f-bbe44e7a36ea" providerId="ADAL" clId="{E793FD87-F353-493A-BBE3-A70ADC92EE17}" dt="2021-04-13T07:54:40.599" v="2420" actId="1076"/>
          <ac:picMkLst>
            <pc:docMk/>
            <pc:sldMk cId="2724352207" sldId="272"/>
            <ac:picMk id="7" creationId="{A37BECBB-B8D3-42FB-8F82-18C4A6D00ABD}"/>
          </ac:picMkLst>
        </pc:picChg>
      </pc:sldChg>
      <pc:sldChg chg="modSp mod">
        <pc:chgData name="Hellrigel, Andrew T" userId="5f5d2748-7b09-4745-9c0f-bbe44e7a36ea" providerId="ADAL" clId="{E793FD87-F353-493A-BBE3-A70ADC92EE17}" dt="2021-04-13T07:11:48.494" v="503" actId="20577"/>
        <pc:sldMkLst>
          <pc:docMk/>
          <pc:sldMk cId="258339805" sldId="274"/>
        </pc:sldMkLst>
        <pc:spChg chg="mod">
          <ac:chgData name="Hellrigel, Andrew T" userId="5f5d2748-7b09-4745-9c0f-bbe44e7a36ea" providerId="ADAL" clId="{E793FD87-F353-493A-BBE3-A70ADC92EE17}" dt="2021-04-13T07:11:48.494" v="503" actId="20577"/>
          <ac:spMkLst>
            <pc:docMk/>
            <pc:sldMk cId="258339805" sldId="274"/>
            <ac:spMk id="2" creationId="{7A3A4A20-843C-4AE0-BD3C-7D44CAE1DDAB}"/>
          </ac:spMkLst>
        </pc:spChg>
      </pc:sldChg>
      <pc:sldChg chg="modSp mod">
        <pc:chgData name="Hellrigel, Andrew T" userId="5f5d2748-7b09-4745-9c0f-bbe44e7a36ea" providerId="ADAL" clId="{E793FD87-F353-493A-BBE3-A70ADC92EE17}" dt="2021-04-13T07:16:50.025" v="557" actId="20577"/>
        <pc:sldMkLst>
          <pc:docMk/>
          <pc:sldMk cId="2601346386" sldId="277"/>
        </pc:sldMkLst>
        <pc:spChg chg="mod">
          <ac:chgData name="Hellrigel, Andrew T" userId="5f5d2748-7b09-4745-9c0f-bbe44e7a36ea" providerId="ADAL" clId="{E793FD87-F353-493A-BBE3-A70ADC92EE17}" dt="2021-04-13T07:16:50.025" v="557" actId="20577"/>
          <ac:spMkLst>
            <pc:docMk/>
            <pc:sldMk cId="2601346386" sldId="277"/>
            <ac:spMk id="3" creationId="{42641203-1074-42DD-86E1-397D20469DDC}"/>
          </ac:spMkLst>
        </pc:spChg>
      </pc:sldChg>
      <pc:sldChg chg="modSp mod">
        <pc:chgData name="Hellrigel, Andrew T" userId="5f5d2748-7b09-4745-9c0f-bbe44e7a36ea" providerId="ADAL" clId="{E793FD87-F353-493A-BBE3-A70ADC92EE17}" dt="2021-04-13T07:07:46.323" v="229" actId="6549"/>
        <pc:sldMkLst>
          <pc:docMk/>
          <pc:sldMk cId="1749562477" sldId="279"/>
        </pc:sldMkLst>
        <pc:spChg chg="mod">
          <ac:chgData name="Hellrigel, Andrew T" userId="5f5d2748-7b09-4745-9c0f-bbe44e7a36ea" providerId="ADAL" clId="{E793FD87-F353-493A-BBE3-A70ADC92EE17}" dt="2021-04-13T07:07:46.323" v="229" actId="6549"/>
          <ac:spMkLst>
            <pc:docMk/>
            <pc:sldMk cId="1749562477" sldId="279"/>
            <ac:spMk id="3" creationId="{42641203-1074-42DD-86E1-397D20469DDC}"/>
          </ac:spMkLst>
        </pc:spChg>
      </pc:sldChg>
      <pc:sldChg chg="addSp delSp modSp mod">
        <pc:chgData name="Hellrigel, Andrew T" userId="5f5d2748-7b09-4745-9c0f-bbe44e7a36ea" providerId="ADAL" clId="{E793FD87-F353-493A-BBE3-A70ADC92EE17}" dt="2021-04-13T07:13:39.902" v="552" actId="20577"/>
        <pc:sldMkLst>
          <pc:docMk/>
          <pc:sldMk cId="2346411794" sldId="280"/>
        </pc:sldMkLst>
        <pc:spChg chg="del mod">
          <ac:chgData name="Hellrigel, Andrew T" userId="5f5d2748-7b09-4745-9c0f-bbe44e7a36ea" providerId="ADAL" clId="{E793FD87-F353-493A-BBE3-A70ADC92EE17}" dt="2021-04-13T07:12:50.373" v="513" actId="478"/>
          <ac:spMkLst>
            <pc:docMk/>
            <pc:sldMk cId="2346411794" sldId="280"/>
            <ac:spMk id="2" creationId="{011739E0-F6F7-4D46-9DFC-FE85AF9D3346}"/>
          </ac:spMkLst>
        </pc:spChg>
        <pc:spChg chg="add del mod">
          <ac:chgData name="Hellrigel, Andrew T" userId="5f5d2748-7b09-4745-9c0f-bbe44e7a36ea" providerId="ADAL" clId="{E793FD87-F353-493A-BBE3-A70ADC92EE17}" dt="2021-04-13T07:12:53.371" v="515" actId="478"/>
          <ac:spMkLst>
            <pc:docMk/>
            <pc:sldMk cId="2346411794" sldId="280"/>
            <ac:spMk id="4" creationId="{03273013-D5AB-4CA5-BE99-86430DE2B1E2}"/>
          </ac:spMkLst>
        </pc:spChg>
        <pc:spChg chg="add del mod">
          <ac:chgData name="Hellrigel, Andrew T" userId="5f5d2748-7b09-4745-9c0f-bbe44e7a36ea" providerId="ADAL" clId="{E793FD87-F353-493A-BBE3-A70ADC92EE17}" dt="2021-04-13T07:13:15.129" v="516" actId="478"/>
          <ac:spMkLst>
            <pc:docMk/>
            <pc:sldMk cId="2346411794" sldId="280"/>
            <ac:spMk id="86" creationId="{53746DF4-4499-4756-B39A-43D6A33000A6}"/>
          </ac:spMkLst>
        </pc:spChg>
        <pc:spChg chg="add mod">
          <ac:chgData name="Hellrigel, Andrew T" userId="5f5d2748-7b09-4745-9c0f-bbe44e7a36ea" providerId="ADAL" clId="{E793FD87-F353-493A-BBE3-A70ADC92EE17}" dt="2021-04-13T07:13:39.902" v="552" actId="20577"/>
          <ac:spMkLst>
            <pc:docMk/>
            <pc:sldMk cId="2346411794" sldId="280"/>
            <ac:spMk id="87" creationId="{1F5BF598-C4E7-4A63-AB8B-97936FA0D5B2}"/>
          </ac:spMkLst>
        </pc:spChg>
      </pc:sldChg>
      <pc:sldChg chg="delSp modSp add mod">
        <pc:chgData name="Hellrigel, Andrew T" userId="5f5d2748-7b09-4745-9c0f-bbe44e7a36ea" providerId="ADAL" clId="{E793FD87-F353-493A-BBE3-A70ADC92EE17}" dt="2021-04-13T07:39:33.514" v="800" actId="20577"/>
        <pc:sldMkLst>
          <pc:docMk/>
          <pc:sldMk cId="1530081036" sldId="281"/>
        </pc:sldMkLst>
        <pc:spChg chg="mod">
          <ac:chgData name="Hellrigel, Andrew T" userId="5f5d2748-7b09-4745-9c0f-bbe44e7a36ea" providerId="ADAL" clId="{E793FD87-F353-493A-BBE3-A70ADC92EE17}" dt="2021-04-13T07:09:50.079" v="311" actId="20577"/>
          <ac:spMkLst>
            <pc:docMk/>
            <pc:sldMk cId="1530081036" sldId="281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39:33.514" v="800" actId="20577"/>
          <ac:spMkLst>
            <pc:docMk/>
            <pc:sldMk cId="1530081036" sldId="281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3T07:09:22.715" v="289" actId="478"/>
          <ac:picMkLst>
            <pc:docMk/>
            <pc:sldMk cId="1530081036" sldId="281"/>
            <ac:picMk id="5" creationId="{F08E66F1-AC62-4BBD-96A0-486B65C9DE43}"/>
          </ac:picMkLst>
        </pc:picChg>
        <pc:picChg chg="del">
          <ac:chgData name="Hellrigel, Andrew T" userId="5f5d2748-7b09-4745-9c0f-bbe44e7a36ea" providerId="ADAL" clId="{E793FD87-F353-493A-BBE3-A70ADC92EE17}" dt="2021-04-13T07:09:23.996" v="290" actId="478"/>
          <ac:picMkLst>
            <pc:docMk/>
            <pc:sldMk cId="1530081036" sldId="281"/>
            <ac:picMk id="6" creationId="{2337FF80-7B12-4516-A70E-CCBFDD2AB2C6}"/>
          </ac:picMkLst>
        </pc:picChg>
      </pc:sldChg>
      <pc:sldChg chg="modSp new del mod">
        <pc:chgData name="Hellrigel, Andrew T" userId="5f5d2748-7b09-4745-9c0f-bbe44e7a36ea" providerId="ADAL" clId="{E793FD87-F353-493A-BBE3-A70ADC92EE17}" dt="2021-04-13T07:09:10.842" v="287" actId="2696"/>
        <pc:sldMkLst>
          <pc:docMk/>
          <pc:sldMk cId="3981837971" sldId="281"/>
        </pc:sldMkLst>
        <pc:spChg chg="mod">
          <ac:chgData name="Hellrigel, Andrew T" userId="5f5d2748-7b09-4745-9c0f-bbe44e7a36ea" providerId="ADAL" clId="{E793FD87-F353-493A-BBE3-A70ADC92EE17}" dt="2021-04-13T07:09:06.823" v="286" actId="20577"/>
          <ac:spMkLst>
            <pc:docMk/>
            <pc:sldMk cId="3981837971" sldId="281"/>
            <ac:spMk id="2" creationId="{A8B33E30-71FC-417A-97A9-E26E31B4126A}"/>
          </ac:spMkLst>
        </pc:spChg>
      </pc:sldChg>
      <pc:sldChg chg="addSp modSp add mod">
        <pc:chgData name="Hellrigel, Andrew T" userId="5f5d2748-7b09-4745-9c0f-bbe44e7a36ea" providerId="ADAL" clId="{E793FD87-F353-493A-BBE3-A70ADC92EE17}" dt="2021-04-13T07:40:29.858" v="917" actId="1076"/>
        <pc:sldMkLst>
          <pc:docMk/>
          <pc:sldMk cId="1867577837" sldId="282"/>
        </pc:sldMkLst>
        <pc:spChg chg="mod">
          <ac:chgData name="Hellrigel, Andrew T" userId="5f5d2748-7b09-4745-9c0f-bbe44e7a36ea" providerId="ADAL" clId="{E793FD87-F353-493A-BBE3-A70ADC92EE17}" dt="2021-04-13T07:10:09.918" v="331" actId="20577"/>
          <ac:spMkLst>
            <pc:docMk/>
            <pc:sldMk cId="1867577837" sldId="282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0:21.823" v="914" actId="14100"/>
          <ac:spMkLst>
            <pc:docMk/>
            <pc:sldMk cId="1867577837" sldId="282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0:29.858" v="917" actId="1076"/>
          <ac:picMkLst>
            <pc:docMk/>
            <pc:sldMk cId="1867577837" sldId="282"/>
            <ac:picMk id="4" creationId="{5F911946-750A-40C8-8D22-87DCE58F4A9D}"/>
          </ac:picMkLst>
        </pc:picChg>
        <pc:picChg chg="add mod">
          <ac:chgData name="Hellrigel, Andrew T" userId="5f5d2748-7b09-4745-9c0f-bbe44e7a36ea" providerId="ADAL" clId="{E793FD87-F353-493A-BBE3-A70ADC92EE17}" dt="2021-04-13T07:40:27.361" v="916" actId="14100"/>
          <ac:picMkLst>
            <pc:docMk/>
            <pc:sldMk cId="1867577837" sldId="282"/>
            <ac:picMk id="6" creationId="{9362EE7B-3731-4A3D-9BEC-A80119BBF001}"/>
          </ac:picMkLst>
        </pc:picChg>
      </pc:sldChg>
      <pc:sldChg chg="addSp delSp modSp add mod">
        <pc:chgData name="Hellrigel, Andrew T" userId="5f5d2748-7b09-4745-9c0f-bbe44e7a36ea" providerId="ADAL" clId="{E793FD87-F353-493A-BBE3-A70ADC92EE17}" dt="2021-04-13T07:42:08.804" v="1130" actId="14100"/>
        <pc:sldMkLst>
          <pc:docMk/>
          <pc:sldMk cId="3971832616" sldId="283"/>
        </pc:sldMkLst>
        <pc:spChg chg="mod">
          <ac:chgData name="Hellrigel, Andrew T" userId="5f5d2748-7b09-4745-9c0f-bbe44e7a36ea" providerId="ADAL" clId="{E793FD87-F353-493A-BBE3-A70ADC92EE17}" dt="2021-04-13T07:10:18.094" v="351" actId="20577"/>
          <ac:spMkLst>
            <pc:docMk/>
            <pc:sldMk cId="3971832616" sldId="283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1:40.992" v="1120" actId="20577"/>
          <ac:spMkLst>
            <pc:docMk/>
            <pc:sldMk cId="3971832616" sldId="283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2:04.879" v="1128" actId="1076"/>
          <ac:picMkLst>
            <pc:docMk/>
            <pc:sldMk cId="3971832616" sldId="283"/>
            <ac:picMk id="4" creationId="{FF63C256-10DD-4B17-96C4-537471F1FA03}"/>
          </ac:picMkLst>
        </pc:picChg>
        <pc:picChg chg="add del mod">
          <ac:chgData name="Hellrigel, Andrew T" userId="5f5d2748-7b09-4745-9c0f-bbe44e7a36ea" providerId="ADAL" clId="{E793FD87-F353-493A-BBE3-A70ADC92EE17}" dt="2021-04-13T07:37:42.408" v="749" actId="478"/>
          <ac:picMkLst>
            <pc:docMk/>
            <pc:sldMk cId="3971832616" sldId="283"/>
            <ac:picMk id="6" creationId="{E691564E-6330-4490-A1FC-6BD28C5C75DE}"/>
          </ac:picMkLst>
        </pc:picChg>
        <pc:picChg chg="add mod">
          <ac:chgData name="Hellrigel, Andrew T" userId="5f5d2748-7b09-4745-9c0f-bbe44e7a36ea" providerId="ADAL" clId="{E793FD87-F353-493A-BBE3-A70ADC92EE17}" dt="2021-04-13T07:42:08.804" v="1130" actId="14100"/>
          <ac:picMkLst>
            <pc:docMk/>
            <pc:sldMk cId="3971832616" sldId="283"/>
            <ac:picMk id="9" creationId="{C5D4E0D9-5539-4B0F-823E-7FDDC4245064}"/>
          </ac:picMkLst>
        </pc:picChg>
        <pc:picChg chg="add mod">
          <ac:chgData name="Hellrigel, Andrew T" userId="5f5d2748-7b09-4745-9c0f-bbe44e7a36ea" providerId="ADAL" clId="{E793FD87-F353-493A-BBE3-A70ADC92EE17}" dt="2021-04-13T07:41:55.757" v="1124" actId="1076"/>
          <ac:picMkLst>
            <pc:docMk/>
            <pc:sldMk cId="3971832616" sldId="283"/>
            <ac:picMk id="10" creationId="{C08CE4A7-5626-4D0E-B542-81D3C262A13E}"/>
          </ac:picMkLst>
        </pc:picChg>
      </pc:sldChg>
      <pc:sldChg chg="addSp modSp add mod replId">
        <pc:chgData name="Hellrigel, Andrew T" userId="5f5d2748-7b09-4745-9c0f-bbe44e7a36ea" providerId="ADAL" clId="{E793FD87-F353-493A-BBE3-A70ADC92EE17}" dt="2021-04-13T07:43:37.688" v="1326" actId="1076"/>
        <pc:sldMkLst>
          <pc:docMk/>
          <pc:sldMk cId="425774414" sldId="284"/>
        </pc:sldMkLst>
        <pc:spChg chg="mod">
          <ac:chgData name="Hellrigel, Andrew T" userId="5f5d2748-7b09-4745-9c0f-bbe44e7a36ea" providerId="ADAL" clId="{E793FD87-F353-493A-BBE3-A70ADC92EE17}" dt="2021-04-13T07:11:02.240" v="388" actId="14100"/>
          <ac:spMkLst>
            <pc:docMk/>
            <pc:sldMk cId="425774414" sldId="284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3:20.024" v="1319" actId="14100"/>
          <ac:spMkLst>
            <pc:docMk/>
            <pc:sldMk cId="425774414" sldId="284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3:37.688" v="1326" actId="1076"/>
          <ac:picMkLst>
            <pc:docMk/>
            <pc:sldMk cId="425774414" sldId="284"/>
            <ac:picMk id="4" creationId="{4331D7CD-A76B-49FE-89F8-0EDD09DC8949}"/>
          </ac:picMkLst>
        </pc:picChg>
        <pc:picChg chg="add mod">
          <ac:chgData name="Hellrigel, Andrew T" userId="5f5d2748-7b09-4745-9c0f-bbe44e7a36ea" providerId="ADAL" clId="{E793FD87-F353-493A-BBE3-A70ADC92EE17}" dt="2021-04-13T07:43:30.492" v="1324" actId="1076"/>
          <ac:picMkLst>
            <pc:docMk/>
            <pc:sldMk cId="425774414" sldId="284"/>
            <ac:picMk id="6" creationId="{8BC0D758-7379-40A0-B0B0-189A6339A0E3}"/>
          </ac:picMkLst>
        </pc:picChg>
      </pc:sldChg>
      <pc:sldChg chg="addSp modSp add mod">
        <pc:chgData name="Hellrigel, Andrew T" userId="5f5d2748-7b09-4745-9c0f-bbe44e7a36ea" providerId="ADAL" clId="{E793FD87-F353-493A-BBE3-A70ADC92EE17}" dt="2021-04-13T07:45:37.632" v="1561" actId="1076"/>
        <pc:sldMkLst>
          <pc:docMk/>
          <pc:sldMk cId="4193151853" sldId="285"/>
        </pc:sldMkLst>
        <pc:spChg chg="mod">
          <ac:chgData name="Hellrigel, Andrew T" userId="5f5d2748-7b09-4745-9c0f-bbe44e7a36ea" providerId="ADAL" clId="{E793FD87-F353-493A-BBE3-A70ADC92EE17}" dt="2021-04-13T07:11:13.731" v="413" actId="14100"/>
          <ac:spMkLst>
            <pc:docMk/>
            <pc:sldMk cId="4193151853" sldId="285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5:33.415" v="1559" actId="20577"/>
          <ac:spMkLst>
            <pc:docMk/>
            <pc:sldMk cId="4193151853" sldId="285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5:37.632" v="1561" actId="1076"/>
          <ac:picMkLst>
            <pc:docMk/>
            <pc:sldMk cId="4193151853" sldId="285"/>
            <ac:picMk id="4" creationId="{2564F485-D71B-48A9-AC1B-E68230E19458}"/>
          </ac:picMkLst>
        </pc:picChg>
        <pc:picChg chg="add mod">
          <ac:chgData name="Hellrigel, Andrew T" userId="5f5d2748-7b09-4745-9c0f-bbe44e7a36ea" providerId="ADAL" clId="{E793FD87-F353-493A-BBE3-A70ADC92EE17}" dt="2021-04-13T07:45:35.730" v="1560" actId="1076"/>
          <ac:picMkLst>
            <pc:docMk/>
            <pc:sldMk cId="4193151853" sldId="285"/>
            <ac:picMk id="5" creationId="{F5829BD8-D2C0-453B-86B4-70871F107CBB}"/>
          </ac:picMkLst>
        </pc:picChg>
      </pc:sldChg>
      <pc:sldChg chg="addSp modSp add mod replId">
        <pc:chgData name="Hellrigel, Andrew T" userId="5f5d2748-7b09-4745-9c0f-bbe44e7a36ea" providerId="ADAL" clId="{E793FD87-F353-493A-BBE3-A70ADC92EE17}" dt="2021-04-13T07:48:28.294" v="2041" actId="1076"/>
        <pc:sldMkLst>
          <pc:docMk/>
          <pc:sldMk cId="3184195746" sldId="286"/>
        </pc:sldMkLst>
        <pc:spChg chg="mod">
          <ac:chgData name="Hellrigel, Andrew T" userId="5f5d2748-7b09-4745-9c0f-bbe44e7a36ea" providerId="ADAL" clId="{E793FD87-F353-493A-BBE3-A70ADC92EE17}" dt="2021-04-13T07:11:27.406" v="459" actId="20577"/>
          <ac:spMkLst>
            <pc:docMk/>
            <pc:sldMk cId="3184195746" sldId="286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8:25.330" v="2040" actId="20577"/>
          <ac:spMkLst>
            <pc:docMk/>
            <pc:sldMk cId="3184195746" sldId="286"/>
            <ac:spMk id="8" creationId="{E367BC25-DDAF-40FD-94DE-D71BD1336D0C}"/>
          </ac:spMkLst>
        </pc:spChg>
        <pc:picChg chg="add mod modCrop">
          <ac:chgData name="Hellrigel, Andrew T" userId="5f5d2748-7b09-4745-9c0f-bbe44e7a36ea" providerId="ADAL" clId="{E793FD87-F353-493A-BBE3-A70ADC92EE17}" dt="2021-04-13T07:48:28.294" v="2041" actId="1076"/>
          <ac:picMkLst>
            <pc:docMk/>
            <pc:sldMk cId="3184195746" sldId="286"/>
            <ac:picMk id="4" creationId="{FED4000D-582B-4D4E-BF23-F21114BFDD3C}"/>
          </ac:picMkLst>
        </pc:picChg>
      </pc:sldChg>
      <pc:sldChg chg="addSp modSp add mod">
        <pc:chgData name="Hellrigel, Andrew T" userId="5f5d2748-7b09-4745-9c0f-bbe44e7a36ea" providerId="ADAL" clId="{E793FD87-F353-493A-BBE3-A70ADC92EE17}" dt="2021-04-13T07:49:00.526" v="2148" actId="20577"/>
        <pc:sldMkLst>
          <pc:docMk/>
          <pc:sldMk cId="3356440839" sldId="287"/>
        </pc:sldMkLst>
        <pc:spChg chg="mod">
          <ac:chgData name="Hellrigel, Andrew T" userId="5f5d2748-7b09-4745-9c0f-bbe44e7a36ea" providerId="ADAL" clId="{E793FD87-F353-493A-BBE3-A70ADC92EE17}" dt="2021-04-13T07:11:40.351" v="483" actId="20577"/>
          <ac:spMkLst>
            <pc:docMk/>
            <pc:sldMk cId="3356440839" sldId="287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9:00.526" v="2148" actId="20577"/>
          <ac:spMkLst>
            <pc:docMk/>
            <pc:sldMk cId="3356440839" sldId="287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8:34.137" v="2042" actId="1076"/>
          <ac:picMkLst>
            <pc:docMk/>
            <pc:sldMk cId="3356440839" sldId="287"/>
            <ac:picMk id="4" creationId="{7D3C117A-035B-4E6D-9DC1-D869A081FC22}"/>
          </ac:picMkLst>
        </pc:picChg>
        <pc:picChg chg="add mod">
          <ac:chgData name="Hellrigel, Andrew T" userId="5f5d2748-7b09-4745-9c0f-bbe44e7a36ea" providerId="ADAL" clId="{E793FD87-F353-493A-BBE3-A70ADC92EE17}" dt="2021-04-13T07:48:36.017" v="2043" actId="1076"/>
          <ac:picMkLst>
            <pc:docMk/>
            <pc:sldMk cId="3356440839" sldId="287"/>
            <ac:picMk id="6" creationId="{7A2EA9E3-502E-4519-8681-8438B0FB65B6}"/>
          </ac:picMkLst>
        </pc:picChg>
      </pc:sldChg>
      <pc:sldChg chg="addSp delSp modSp add mod">
        <pc:chgData name="Hellrigel, Andrew T" userId="5f5d2748-7b09-4745-9c0f-bbe44e7a36ea" providerId="ADAL" clId="{E793FD87-F353-493A-BBE3-A70ADC92EE17}" dt="2021-04-13T07:47:16.543" v="1783" actId="1076"/>
        <pc:sldMkLst>
          <pc:docMk/>
          <pc:sldMk cId="2087320765" sldId="288"/>
        </pc:sldMkLst>
        <pc:spChg chg="mod">
          <ac:chgData name="Hellrigel, Andrew T" userId="5f5d2748-7b09-4745-9c0f-bbe44e7a36ea" providerId="ADAL" clId="{E793FD87-F353-493A-BBE3-A70ADC92EE17}" dt="2021-04-13T07:39:23.608" v="786" actId="20577"/>
          <ac:spMkLst>
            <pc:docMk/>
            <pc:sldMk cId="2087320765" sldId="288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7:13.048" v="1782" actId="20577"/>
          <ac:spMkLst>
            <pc:docMk/>
            <pc:sldMk cId="2087320765" sldId="288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3T07:39:00.201" v="766" actId="478"/>
          <ac:picMkLst>
            <pc:docMk/>
            <pc:sldMk cId="2087320765" sldId="288"/>
            <ac:picMk id="4" creationId="{2564F485-D71B-48A9-AC1B-E68230E19458}"/>
          </ac:picMkLst>
        </pc:picChg>
        <pc:picChg chg="del">
          <ac:chgData name="Hellrigel, Andrew T" userId="5f5d2748-7b09-4745-9c0f-bbe44e7a36ea" providerId="ADAL" clId="{E793FD87-F353-493A-BBE3-A70ADC92EE17}" dt="2021-04-13T07:38:59.296" v="765" actId="478"/>
          <ac:picMkLst>
            <pc:docMk/>
            <pc:sldMk cId="2087320765" sldId="288"/>
            <ac:picMk id="5" creationId="{F5829BD8-D2C0-453B-86B4-70871F107CBB}"/>
          </ac:picMkLst>
        </pc:picChg>
        <pc:picChg chg="add mod modCrop">
          <ac:chgData name="Hellrigel, Andrew T" userId="5f5d2748-7b09-4745-9c0f-bbe44e7a36ea" providerId="ADAL" clId="{E793FD87-F353-493A-BBE3-A70ADC92EE17}" dt="2021-04-13T07:47:16.543" v="1783" actId="1076"/>
          <ac:picMkLst>
            <pc:docMk/>
            <pc:sldMk cId="2087320765" sldId="288"/>
            <ac:picMk id="6" creationId="{98DB5E5F-D8EA-4368-AFBC-A856B79029DF}"/>
          </ac:picMkLst>
        </pc:picChg>
      </pc:sldChg>
      <pc:sldChg chg="new del">
        <pc:chgData name="Hellrigel, Andrew T" userId="5f5d2748-7b09-4745-9c0f-bbe44e7a36ea" providerId="ADAL" clId="{E793FD87-F353-493A-BBE3-A70ADC92EE17}" dt="2021-04-13T07:38:54.934" v="763" actId="2696"/>
        <pc:sldMkLst>
          <pc:docMk/>
          <pc:sldMk cId="3179604245" sldId="288"/>
        </pc:sldMkLst>
      </pc:sldChg>
      <pc:sldChg chg="delSp add del ord">
        <pc:chgData name="Hellrigel, Andrew T" userId="5f5d2748-7b09-4745-9c0f-bbe44e7a36ea" providerId="ADAL" clId="{E793FD87-F353-493A-BBE3-A70ADC92EE17}" dt="2021-04-15T23:13:21.256" v="2435" actId="2696"/>
        <pc:sldMkLst>
          <pc:docMk/>
          <pc:sldMk cId="612346878" sldId="289"/>
        </pc:sldMkLst>
        <pc:picChg chg="del">
          <ac:chgData name="Hellrigel, Andrew T" userId="5f5d2748-7b09-4745-9c0f-bbe44e7a36ea" providerId="ADAL" clId="{E793FD87-F353-493A-BBE3-A70ADC92EE17}" dt="2021-04-15T23:11:47.594" v="2431" actId="478"/>
          <ac:picMkLst>
            <pc:docMk/>
            <pc:sldMk cId="612346878" sldId="289"/>
            <ac:picMk id="2050" creationId="{9690DFD5-E257-440E-ABE0-9A27248793E7}"/>
          </ac:picMkLst>
        </pc:picChg>
      </pc:sldChg>
      <pc:sldChg chg="addSp delSp modSp add mod ord">
        <pc:chgData name="Hellrigel, Andrew T" userId="5f5d2748-7b09-4745-9c0f-bbe44e7a36ea" providerId="ADAL" clId="{E793FD87-F353-493A-BBE3-A70ADC92EE17}" dt="2021-04-15T23:16:36.097" v="2711" actId="1076"/>
        <pc:sldMkLst>
          <pc:docMk/>
          <pc:sldMk cId="3492177514" sldId="290"/>
        </pc:sldMkLst>
        <pc:spChg chg="mod">
          <ac:chgData name="Hellrigel, Andrew T" userId="5f5d2748-7b09-4745-9c0f-bbe44e7a36ea" providerId="ADAL" clId="{E793FD87-F353-493A-BBE3-A70ADC92EE17}" dt="2021-04-15T23:13:48.213" v="2475" actId="6549"/>
          <ac:spMkLst>
            <pc:docMk/>
            <pc:sldMk cId="3492177514" sldId="290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5T23:15:51.639" v="2704" actId="20577"/>
          <ac:spMkLst>
            <pc:docMk/>
            <pc:sldMk cId="3492177514" sldId="290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5T23:13:23.397" v="2437" actId="478"/>
          <ac:picMkLst>
            <pc:docMk/>
            <pc:sldMk cId="3492177514" sldId="290"/>
            <ac:picMk id="5" creationId="{7F098670-FDE7-4301-9FC2-785EAA6BB2DD}"/>
          </ac:picMkLst>
        </pc:picChg>
        <pc:picChg chg="add mod">
          <ac:chgData name="Hellrigel, Andrew T" userId="5f5d2748-7b09-4745-9c0f-bbe44e7a36ea" providerId="ADAL" clId="{E793FD87-F353-493A-BBE3-A70ADC92EE17}" dt="2021-04-15T23:16:36.097" v="2711" actId="1076"/>
          <ac:picMkLst>
            <pc:docMk/>
            <pc:sldMk cId="3492177514" sldId="290"/>
            <ac:picMk id="6" creationId="{E8E20679-8211-442A-A215-8659F820B024}"/>
          </ac:picMkLst>
        </pc:picChg>
        <pc:picChg chg="del">
          <ac:chgData name="Hellrigel, Andrew T" userId="5f5d2748-7b09-4745-9c0f-bbe44e7a36ea" providerId="ADAL" clId="{E793FD87-F353-493A-BBE3-A70ADC92EE17}" dt="2021-04-15T23:13:22.574" v="2436" actId="478"/>
          <ac:picMkLst>
            <pc:docMk/>
            <pc:sldMk cId="3492177514" sldId="290"/>
            <ac:picMk id="7" creationId="{F33FC40E-F38D-464F-B63B-F3C1A3C56EF5}"/>
          </ac:picMkLst>
        </pc:picChg>
      </pc:sldChg>
      <pc:sldChg chg="modSp add mod ord">
        <pc:chgData name="Hellrigel, Andrew T" userId="5f5d2748-7b09-4745-9c0f-bbe44e7a36ea" providerId="ADAL" clId="{E793FD87-F353-493A-BBE3-A70ADC92EE17}" dt="2021-04-15T23:17:20.026" v="2745" actId="1076"/>
        <pc:sldMkLst>
          <pc:docMk/>
          <pc:sldMk cId="3120957908" sldId="291"/>
        </pc:sldMkLst>
        <pc:spChg chg="mod">
          <ac:chgData name="Hellrigel, Andrew T" userId="5f5d2748-7b09-4745-9c0f-bbe44e7a36ea" providerId="ADAL" clId="{E793FD87-F353-493A-BBE3-A70ADC92EE17}" dt="2021-04-15T23:16:57.097" v="2719" actId="20577"/>
          <ac:spMkLst>
            <pc:docMk/>
            <pc:sldMk cId="3120957908" sldId="291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5T23:17:14.781" v="2743" actId="20577"/>
          <ac:spMkLst>
            <pc:docMk/>
            <pc:sldMk cId="3120957908" sldId="291"/>
            <ac:spMk id="8" creationId="{E367BC25-DDAF-40FD-94DE-D71BD1336D0C}"/>
          </ac:spMkLst>
        </pc:spChg>
        <pc:picChg chg="mod">
          <ac:chgData name="Hellrigel, Andrew T" userId="5f5d2748-7b09-4745-9c0f-bbe44e7a36ea" providerId="ADAL" clId="{E793FD87-F353-493A-BBE3-A70ADC92EE17}" dt="2021-04-15T23:17:20.026" v="2745" actId="1076"/>
          <ac:picMkLst>
            <pc:docMk/>
            <pc:sldMk cId="3120957908" sldId="291"/>
            <ac:picMk id="6" creationId="{E8E20679-8211-442A-A215-8659F820B024}"/>
          </ac:picMkLst>
        </pc:picChg>
      </pc:sldChg>
    </pc:docChg>
  </pc:docChgLst>
</pc:chgInfo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jpeg>
</file>

<file path=ppt/media/image31.jpeg>
</file>

<file path=ppt/media/image32.png>
</file>

<file path=ppt/media/image33.jpeg>
</file>

<file path=ppt/media/image34.jpg>
</file>

<file path=ppt/media/image35.jpeg>
</file>

<file path=ppt/media/image4.png>
</file>

<file path=ppt/media/image5.jpeg>
</file>

<file path=ppt/media/image6.jpg>
</file>

<file path=ppt/media/image7.jp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873FC-CED5-4733-8DD2-FA5E02137543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DD714-947C-49E2-A7C6-0EC454B32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50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820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58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2467" y="1329267"/>
            <a:ext cx="2751666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29267"/>
            <a:ext cx="2805693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8" y="1329267"/>
            <a:ext cx="2870200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2467" y="2946400"/>
            <a:ext cx="2751666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946400"/>
            <a:ext cx="2805693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32668" y="2946400"/>
            <a:ext cx="2870200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62467" y="4677839"/>
            <a:ext cx="2751666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77839"/>
            <a:ext cx="2805692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32668" y="4677839"/>
            <a:ext cx="2870200" cy="150768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44983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90133"/>
            <a:ext cx="8830733" cy="46736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972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1668" y="1456269"/>
            <a:ext cx="4224866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9800" y="1456269"/>
            <a:ext cx="4106333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710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3268" y="1278466"/>
            <a:ext cx="4131733" cy="234617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8201" y="1278468"/>
            <a:ext cx="4174067" cy="2346177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13268" y="3793066"/>
            <a:ext cx="4131733" cy="245133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48201" y="3793068"/>
            <a:ext cx="4174067" cy="245133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0134" y="1303867"/>
            <a:ext cx="2794000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03867"/>
            <a:ext cx="2822625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7" y="1303867"/>
            <a:ext cx="2853266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20134" y="2878669"/>
            <a:ext cx="2794000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878669"/>
            <a:ext cx="2822625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20975" y="2878669"/>
            <a:ext cx="2864958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20134" y="4610108"/>
            <a:ext cx="2794000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10108"/>
            <a:ext cx="2822625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20975" y="4610108"/>
            <a:ext cx="2864958" cy="15754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1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13933"/>
            <a:ext cx="8873067" cy="47498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236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1" y="1600200"/>
            <a:ext cx="4191000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536" y="1600200"/>
            <a:ext cx="4351865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6170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54000" y="1371600"/>
            <a:ext cx="4216401" cy="22530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56667" y="1371600"/>
            <a:ext cx="4207934" cy="22530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54000" y="3784602"/>
            <a:ext cx="4216401" cy="245979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56667" y="3784600"/>
            <a:ext cx="4207934" cy="2459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5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096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0"/>
            <a:ext cx="6138333" cy="991352"/>
          </a:xfrm>
          <a:prstGeom prst="rect">
            <a:avLst/>
          </a:prstGeom>
          <a:noFill/>
        </p:spPr>
        <p:txBody>
          <a:bodyPr vert="horz" lIns="27432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490133"/>
            <a:ext cx="8847667" cy="4707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8507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53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765800" cy="991352"/>
          </a:xfrm>
          <a:prstGeom prst="rect">
            <a:avLst/>
          </a:prstGeom>
          <a:solidFill>
            <a:schemeClr val="bg1"/>
          </a:solidFill>
        </p:spPr>
        <p:txBody>
          <a:bodyPr vert="horz" lIns="274320" tIns="45720" rIns="91440" bIns="4572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363133"/>
            <a:ext cx="8924509" cy="4834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277849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rgbClr val="262626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62626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2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ov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6.png"/><Relationship Id="rId7" Type="http://schemas.openxmlformats.org/officeDocument/2006/relationships/image" Target="../media/image30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jpe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42AF84D-C8FA-4C55-A8A3-F0FEEB2C96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3850104" y="1380065"/>
            <a:ext cx="4871557" cy="2437177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Acquisition Info Presentation</a:t>
            </a:r>
          </a:p>
        </p:txBody>
      </p:sp>
    </p:spTree>
    <p:extLst>
      <p:ext uri="{BB962C8B-B14F-4D97-AF65-F5344CB8AC3E}">
        <p14:creationId xmlns:p14="http://schemas.microsoft.com/office/powerpoint/2010/main" val="1982245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225267" cy="991352"/>
          </a:xfrm>
        </p:spPr>
        <p:txBody>
          <a:bodyPr/>
          <a:lstStyle/>
          <a:p>
            <a:r>
              <a:rPr lang="en-US" sz="3600" b="1" dirty="0"/>
              <a:t>Embedded design (C++)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010652"/>
            <a:ext cx="6409570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Design low level high speed software to collect lots of sensor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Write control algorithms for projects such as the dashboard or testing rigs</a:t>
            </a:r>
          </a:p>
        </p:txBody>
      </p:sp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4331D7CD-A76B-49FE-89F8-0EDD09DC8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514" y="2974349"/>
            <a:ext cx="4399872" cy="3299905"/>
          </a:xfrm>
          <a:prstGeom prst="rect">
            <a:avLst/>
          </a:prstGeom>
        </p:spPr>
      </p:pic>
      <p:pic>
        <p:nvPicPr>
          <p:cNvPr id="6" name="Picture 5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8BC0D758-7379-40A0-B0B0-189A6339A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752759" y="2325801"/>
            <a:ext cx="3780068" cy="28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74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486524" cy="991352"/>
          </a:xfrm>
        </p:spPr>
        <p:txBody>
          <a:bodyPr/>
          <a:lstStyle/>
          <a:p>
            <a:r>
              <a:rPr lang="en-US" sz="3600" b="1" dirty="0"/>
              <a:t>Software design (Python)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7298883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Write PC-side software for real time analysis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standard application design workflows used in industry to be a successful contributing team member</a:t>
            </a:r>
          </a:p>
        </p:txBody>
      </p:sp>
      <p:pic>
        <p:nvPicPr>
          <p:cNvPr id="4" name="Picture 10" descr="Graphical user interface, application, line chart&#10;&#10;Description automatically generated">
            <a:extLst>
              <a:ext uri="{FF2B5EF4-FFF2-40B4-BE49-F238E27FC236}">
                <a16:creationId xmlns:a16="http://schemas.microsoft.com/office/drawing/2014/main" id="{2564F485-D71B-48A9-AC1B-E68230E19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539" y="3352304"/>
            <a:ext cx="4384770" cy="2949702"/>
          </a:xfrm>
          <a:prstGeom prst="rect">
            <a:avLst/>
          </a:prstGeom>
        </p:spPr>
      </p:pic>
      <p:pic>
        <p:nvPicPr>
          <p:cNvPr id="5" name="Picture 11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5829BD8-D2C0-453B-86B4-70871F107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66" y="3471439"/>
            <a:ext cx="4101429" cy="276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151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486524" cy="991352"/>
          </a:xfrm>
        </p:spPr>
        <p:txBody>
          <a:bodyPr/>
          <a:lstStyle/>
          <a:p>
            <a:r>
              <a:rPr lang="en-US" sz="3600" b="1" dirty="0"/>
              <a:t>Data Analysis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Develop software for parsing data into something meaningful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Leverage datasets to find insights into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different visualization techniques for data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98DB5E5F-D8EA-4368-AFBC-A856B7902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46" b="22061"/>
          <a:stretch/>
        </p:blipFill>
        <p:spPr>
          <a:xfrm>
            <a:off x="2286002" y="3776607"/>
            <a:ext cx="5454442" cy="226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20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Enclosure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and practice design principles for robust and waterproof electronic enclosure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CAD skills learned in the classroom for real world problems</a:t>
            </a:r>
          </a:p>
        </p:txBody>
      </p:sp>
      <p:pic>
        <p:nvPicPr>
          <p:cNvPr id="4" name="Picture 3" descr="A picture containing ground, old, dirty&#10;&#10;Description automatically generated">
            <a:extLst>
              <a:ext uri="{FF2B5EF4-FFF2-40B4-BE49-F238E27FC236}">
                <a16:creationId xmlns:a16="http://schemas.microsoft.com/office/drawing/2014/main" id="{FED4000D-582B-4D4E-BF23-F21114BFDD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395" r="19939" b="30121"/>
          <a:stretch/>
        </p:blipFill>
        <p:spPr>
          <a:xfrm rot="5400000">
            <a:off x="5043228" y="2759382"/>
            <a:ext cx="2651760" cy="359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95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Testing rig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Advanced CAD design to create testing rigs for subsystem performance characterization</a:t>
            </a:r>
          </a:p>
        </p:txBody>
      </p:sp>
      <p:pic>
        <p:nvPicPr>
          <p:cNvPr id="4" name="Picture 3" descr="A picture containing text, indoor, cluttered&#10;&#10;Description automatically generated">
            <a:extLst>
              <a:ext uri="{FF2B5EF4-FFF2-40B4-BE49-F238E27FC236}">
                <a16:creationId xmlns:a16="http://schemas.microsoft.com/office/drawing/2014/main" id="{7D3C117A-035B-4E6D-9DC1-D869A081F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81" y="2920771"/>
            <a:ext cx="4400550" cy="3300413"/>
          </a:xfrm>
          <a:prstGeom prst="rect">
            <a:avLst/>
          </a:prstGeom>
        </p:spPr>
      </p:pic>
      <p:pic>
        <p:nvPicPr>
          <p:cNvPr id="6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7A2EA9E3-502E-4519-8681-8438B0FB6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669" y="2300988"/>
            <a:ext cx="3968216" cy="239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440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A4A20-843C-4AE0-BD3C-7D44CAE1D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Destructive testing</a:t>
            </a:r>
            <a:endParaRPr lang="en-US" dirty="0"/>
          </a:p>
        </p:txBody>
      </p:sp>
      <p:pic>
        <p:nvPicPr>
          <p:cNvPr id="5" name="17296264_254157641709619_7785177868144738304_n">
            <a:hlinkClick r:id="" action="ppaction://media"/>
            <a:extLst>
              <a:ext uri="{FF2B5EF4-FFF2-40B4-BE49-F238E27FC236}">
                <a16:creationId xmlns:a16="http://schemas.microsoft.com/office/drawing/2014/main" id="{00D701D2-4877-4742-B9ED-09E8F262C60A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67096" y="1607343"/>
            <a:ext cx="4225925" cy="4225925"/>
          </a:xfrm>
        </p:spPr>
      </p:pic>
      <p:pic>
        <p:nvPicPr>
          <p:cNvPr id="7" name="IMG_1912">
            <a:hlinkClick r:id="" action="ppaction://media"/>
            <a:extLst>
              <a:ext uri="{FF2B5EF4-FFF2-40B4-BE49-F238E27FC236}">
                <a16:creationId xmlns:a16="http://schemas.microsoft.com/office/drawing/2014/main" id="{E3A27BED-0B44-4523-A1BF-EFD7559A3AD2}"/>
              </a:ext>
            </a:extLst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70042" y="1607342"/>
            <a:ext cx="4301958" cy="4225925"/>
          </a:xfrm>
        </p:spPr>
      </p:pic>
    </p:spTree>
    <p:extLst>
      <p:ext uri="{BB962C8B-B14F-4D97-AF65-F5344CB8AC3E}">
        <p14:creationId xmlns:p14="http://schemas.microsoft.com/office/powerpoint/2010/main" val="258339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B5CF103-1986-4327-A6A3-D2E2C1D9D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65629"/>
            <a:ext cx="8830733" cy="13493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Real world experience not found in classes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class material ahead of curriculum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High visibility to companies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FEEA40-104D-4D49-AA0C-4EA097DCC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962273" cy="991352"/>
          </a:xfrm>
        </p:spPr>
        <p:txBody>
          <a:bodyPr/>
          <a:lstStyle/>
          <a:p>
            <a:r>
              <a:rPr lang="en-US" sz="3600" b="1" dirty="0"/>
              <a:t>Why Join?</a:t>
            </a:r>
          </a:p>
        </p:txBody>
      </p:sp>
      <p:pic>
        <p:nvPicPr>
          <p:cNvPr id="4098" name="Picture 2" descr="Image may contain: 1 person, tree, basketball court, shoes, sky and outdoor">
            <a:extLst>
              <a:ext uri="{FF2B5EF4-FFF2-40B4-BE49-F238E27FC236}">
                <a16:creationId xmlns:a16="http://schemas.microsoft.com/office/drawing/2014/main" id="{3B7B6F26-541C-4481-BC69-5082EB323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839453"/>
            <a:ext cx="4331369" cy="324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6" descr="http://vignette2.wikia.nocookie.net/tractors/images/4/4c/Cat_logo.png/revision/latest?cb=20120203130851">
            <a:extLst>
              <a:ext uri="{FF2B5EF4-FFF2-40B4-BE49-F238E27FC236}">
                <a16:creationId xmlns:a16="http://schemas.microsoft.com/office/drawing/2014/main" id="{C4784E5E-3F23-4B93-97E5-60C614A36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4589" y="5137314"/>
            <a:ext cx="1165217" cy="116521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4" descr="https://upload.wikimedia.org/wikipedia/commons/thumb/0/0f/General_Motors.svg/2000px-General_Motors.svg.png">
            <a:extLst>
              <a:ext uri="{FF2B5EF4-FFF2-40B4-BE49-F238E27FC236}">
                <a16:creationId xmlns:a16="http://schemas.microsoft.com/office/drawing/2014/main" id="{3B52328C-33C3-4531-B878-C6F3BE8EE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22225" y="4191792"/>
            <a:ext cx="1342191" cy="133586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391087F-6E46-4727-8997-FAB41CA49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617" y="3110569"/>
            <a:ext cx="1621677" cy="12497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C84BD75-35D3-43DB-9F4E-8B67DB27D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391" y="4282262"/>
            <a:ext cx="1044128" cy="577460"/>
          </a:xfrm>
          <a:prstGeom prst="rect">
            <a:avLst/>
          </a:prstGeom>
        </p:spPr>
      </p:pic>
      <p:pic>
        <p:nvPicPr>
          <p:cNvPr id="19" name="Picture 2" descr="http://atvillustrated.com/files/logo.2013.polaris.blue__0.jpg">
            <a:extLst>
              <a:ext uri="{FF2B5EF4-FFF2-40B4-BE49-F238E27FC236}">
                <a16:creationId xmlns:a16="http://schemas.microsoft.com/office/drawing/2014/main" id="{DDA0D47B-8EBD-439E-976A-800623047B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1" b="23422"/>
          <a:stretch/>
        </p:blipFill>
        <p:spPr bwMode="auto">
          <a:xfrm>
            <a:off x="2590800" y="3308520"/>
            <a:ext cx="1674965" cy="7991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://www.chevron.com/news/mediaresources/imagelibrary/?p=/documents/misc/chevronlogo300dpi.jpg">
            <a:extLst>
              <a:ext uri="{FF2B5EF4-FFF2-40B4-BE49-F238E27FC236}">
                <a16:creationId xmlns:a16="http://schemas.microsoft.com/office/drawing/2014/main" id="{F51463A5-4D97-47AD-AE69-64AC1F6DC3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8" t="9293" r="11855" b="13423"/>
          <a:stretch/>
        </p:blipFill>
        <p:spPr bwMode="auto">
          <a:xfrm>
            <a:off x="249695" y="3338818"/>
            <a:ext cx="709787" cy="79329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s://upload.wikimedia.org/wikipedia/en/thumb/e/e8/Shell_logo.svg/829px-Shell_logo.svg.png">
            <a:extLst>
              <a:ext uri="{FF2B5EF4-FFF2-40B4-BE49-F238E27FC236}">
                <a16:creationId xmlns:a16="http://schemas.microsoft.com/office/drawing/2014/main" id="{F4BB886B-3AFC-4010-BAB5-AFFD68202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155" y="4305628"/>
            <a:ext cx="1239773" cy="114854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ttp://cdn1.bigcommerce.com/n-63unu/kwvm5z/product_images/uploaded_images/fox-logo.jpg?t=1406919538">
            <a:extLst>
              <a:ext uri="{FF2B5EF4-FFF2-40B4-BE49-F238E27FC236}">
                <a16:creationId xmlns:a16="http://schemas.microsoft.com/office/drawing/2014/main" id="{55DB3546-E98B-4EC7-BF2B-62883399E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9827" y="5555416"/>
            <a:ext cx="1481309" cy="79990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1953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80CA12-CAE3-4858-9DC4-DDE4B1FDD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490133"/>
            <a:ext cx="4219073" cy="46736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Classroom and hands-on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Personalized plan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Doing meaningful work for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Up to speed quick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2A7F1F-9A6C-4708-889C-3F7E318A0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283115" cy="991352"/>
          </a:xfrm>
        </p:spPr>
        <p:txBody>
          <a:bodyPr/>
          <a:lstStyle/>
          <a:p>
            <a:r>
              <a:rPr lang="en-US" sz="3600" b="1" dirty="0"/>
              <a:t>What happens if you join?</a:t>
            </a:r>
          </a:p>
        </p:txBody>
      </p:sp>
      <p:pic>
        <p:nvPicPr>
          <p:cNvPr id="6" name="Picture 5" descr="A picture containing indoor, table, wall, person&#10;&#10;Description automatically generated">
            <a:extLst>
              <a:ext uri="{FF2B5EF4-FFF2-40B4-BE49-F238E27FC236}">
                <a16:creationId xmlns:a16="http://schemas.microsoft.com/office/drawing/2014/main" id="{A758A4D1-1E0C-4F3A-873A-0EF16EBDE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60" y="1375833"/>
            <a:ext cx="3003902" cy="450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684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4A10-56AE-4F38-B0C1-8E9E75E9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When/where to meet?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41203-1074-42DD-86E1-397D20469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456269"/>
            <a:ext cx="8499195" cy="4765611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Tuesdays, Thursday 7:30-10 PM Virtual Shop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Sundays 4-7 PM Virtual Shop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Student Competition Center: 575 14</a:t>
            </a:r>
            <a:r>
              <a:rPr lang="en-US" sz="3600" baseline="30000" dirty="0"/>
              <a:t>th</a:t>
            </a:r>
            <a:r>
              <a:rPr lang="en-US" sz="3600" dirty="0"/>
              <a:t> Street (Can be reached by taking the green route)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SCC is access will be limited this semester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346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4A10-56AE-4F38-B0C1-8E9E75E9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Commitment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41203-1074-42DD-86E1-397D20469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826452"/>
            <a:ext cx="8499195" cy="4765611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At least 2 shop nights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3600" dirty="0"/>
              <a:t>6+ hours per week</a:t>
            </a:r>
          </a:p>
          <a:p>
            <a:endParaRPr lang="en-US" dirty="0"/>
          </a:p>
        </p:txBody>
      </p:sp>
      <p:pic>
        <p:nvPicPr>
          <p:cNvPr id="5" name="Picture 4" descr="A truck driving down a dirt road&#10;&#10;Description automatically generated">
            <a:extLst>
              <a:ext uri="{FF2B5EF4-FFF2-40B4-BE49-F238E27FC236}">
                <a16:creationId xmlns:a16="http://schemas.microsoft.com/office/drawing/2014/main" id="{C62A70DE-7743-4652-906C-9782ACDAE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362" y="2420942"/>
            <a:ext cx="5243804" cy="349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98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833508" cy="991352"/>
          </a:xfrm>
        </p:spPr>
        <p:txBody>
          <a:bodyPr/>
          <a:lstStyle/>
          <a:p>
            <a:r>
              <a:rPr lang="en-US" sz="3600" b="1" dirty="0"/>
              <a:t>Data Acquisition Info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992" y="906379"/>
            <a:ext cx="8402944" cy="329822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GT Off-Road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Data Acquisition (DAQ)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does DAQ 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will I do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expected of members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How to join</a:t>
            </a:r>
          </a:p>
        </p:txBody>
      </p:sp>
      <p:pic>
        <p:nvPicPr>
          <p:cNvPr id="6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E8E20679-8211-442A-A215-8659F820B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3992335" y="4029320"/>
            <a:ext cx="3941473" cy="197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1775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4A10-56AE-4F38-B0C1-8E9E75E9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41203-1074-42DD-86E1-397D20469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456269"/>
            <a:ext cx="8499195" cy="489640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Join slack: gtor.slack.com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Join new-member channel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Join the </a:t>
            </a:r>
            <a:r>
              <a:rPr lang="en-US" sz="3200" dirty="0" err="1"/>
              <a:t>data_acquisition</a:t>
            </a:r>
            <a:r>
              <a:rPr lang="en-US" sz="3200" dirty="0"/>
              <a:t> channel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Get the mobile app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View the new member guide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endParaRPr lang="en-US" sz="3150" dirty="0"/>
          </a:p>
        </p:txBody>
      </p:sp>
    </p:spTree>
    <p:extLst>
      <p:ext uri="{BB962C8B-B14F-4D97-AF65-F5344CB8AC3E}">
        <p14:creationId xmlns:p14="http://schemas.microsoft.com/office/powerpoint/2010/main" val="1749562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833508" cy="991352"/>
          </a:xfrm>
        </p:spPr>
        <p:txBody>
          <a:bodyPr/>
          <a:lstStyle/>
          <a:p>
            <a:r>
              <a:rPr lang="en-US" sz="3600" b="1" dirty="0"/>
              <a:t>RECAP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992" y="906379"/>
            <a:ext cx="8402944" cy="329822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GT Off-Road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Data Acquisition (DAQ)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does DAQ 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will I do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expected of members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How to join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Any questions?</a:t>
            </a:r>
          </a:p>
        </p:txBody>
      </p:sp>
      <p:pic>
        <p:nvPicPr>
          <p:cNvPr id="6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E8E20679-8211-442A-A215-8659F820B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4102553" y="3979753"/>
            <a:ext cx="3941473" cy="197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957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C4F73-7EF6-4CFC-9FDC-9D31217B47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4118" y="1275347"/>
            <a:ext cx="8715764" cy="991352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Student led organization  which designs, builds, and competes single seat off-road vehicles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4C8B1C-CC41-4ACB-A5DB-D13848E8D6C4}"/>
              </a:ext>
            </a:extLst>
          </p:cNvPr>
          <p:cNvSpPr txBox="1"/>
          <p:nvPr/>
        </p:nvSpPr>
        <p:spPr>
          <a:xfrm>
            <a:off x="481263" y="2447937"/>
            <a:ext cx="30560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Completely student run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Built from the ground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Small automotive business design environment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Compete against over 200+ colleges </a:t>
            </a:r>
          </a:p>
        </p:txBody>
      </p:sp>
      <p:pic>
        <p:nvPicPr>
          <p:cNvPr id="2050" name="Picture 2" descr="Image may contain: one or more people, outdoor and nature">
            <a:extLst>
              <a:ext uri="{FF2B5EF4-FFF2-40B4-BE49-F238E27FC236}">
                <a16:creationId xmlns:a16="http://schemas.microsoft.com/office/drawing/2014/main" id="{9690DFD5-E257-440E-ABE0-9A2724879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7284" y="2375097"/>
            <a:ext cx="5140543" cy="3416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4E15C4E-B23D-439B-B2C1-60855395D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84495" cy="991352"/>
          </a:xfrm>
        </p:spPr>
        <p:txBody>
          <a:bodyPr/>
          <a:lstStyle/>
          <a:p>
            <a:r>
              <a:rPr lang="en-US" sz="3600" b="1" dirty="0"/>
              <a:t>What is GT Off-Road?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46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DE3F9DC-1886-40A2-ABB1-FB13C8345227}"/>
              </a:ext>
            </a:extLst>
          </p:cNvPr>
          <p:cNvSpPr/>
          <p:nvPr/>
        </p:nvSpPr>
        <p:spPr>
          <a:xfrm>
            <a:off x="0" y="1096370"/>
            <a:ext cx="9144000" cy="5254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A9140C3-DA88-44D3-A346-EE1361561B50}"/>
              </a:ext>
            </a:extLst>
          </p:cNvPr>
          <p:cNvSpPr/>
          <p:nvPr/>
        </p:nvSpPr>
        <p:spPr>
          <a:xfrm>
            <a:off x="2023690" y="1256997"/>
            <a:ext cx="1419368" cy="45467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FFDD5-1BBD-4245-8081-7890AE3D22E2}"/>
              </a:ext>
            </a:extLst>
          </p:cNvPr>
          <p:cNvSpPr txBox="1"/>
          <p:nvPr/>
        </p:nvSpPr>
        <p:spPr>
          <a:xfrm>
            <a:off x="2110125" y="1293490"/>
            <a:ext cx="1246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Team Lead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D493B9F-EEF5-4198-9825-3D4C7388156A}"/>
              </a:ext>
            </a:extLst>
          </p:cNvPr>
          <p:cNvSpPr/>
          <p:nvPr/>
        </p:nvSpPr>
        <p:spPr>
          <a:xfrm>
            <a:off x="5221309" y="1259404"/>
            <a:ext cx="1502488" cy="452265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257FA5-7833-4B98-88E7-C8E6415FDA63}"/>
              </a:ext>
            </a:extLst>
          </p:cNvPr>
          <p:cNvSpPr txBox="1"/>
          <p:nvPr/>
        </p:nvSpPr>
        <p:spPr>
          <a:xfrm>
            <a:off x="5307745" y="1293490"/>
            <a:ext cx="1551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Chief Engineer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46221D6-B545-4586-8D47-F3312F26E11E}"/>
              </a:ext>
            </a:extLst>
          </p:cNvPr>
          <p:cNvSpPr/>
          <p:nvPr/>
        </p:nvSpPr>
        <p:spPr>
          <a:xfrm>
            <a:off x="2360422" y="2448488"/>
            <a:ext cx="832860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B89F45-472C-439F-A7A5-D20698EB9553}"/>
              </a:ext>
            </a:extLst>
          </p:cNvPr>
          <p:cNvSpPr txBox="1"/>
          <p:nvPr/>
        </p:nvSpPr>
        <p:spPr>
          <a:xfrm>
            <a:off x="2218258" y="2452502"/>
            <a:ext cx="1117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Chassis Lead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07E903B-71D4-4309-A81F-6B20EDF75A7D}"/>
              </a:ext>
            </a:extLst>
          </p:cNvPr>
          <p:cNvSpPr/>
          <p:nvPr/>
        </p:nvSpPr>
        <p:spPr>
          <a:xfrm>
            <a:off x="3294992" y="2450150"/>
            <a:ext cx="1027438" cy="553845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424F73-0408-4FA9-99FD-C10449B07394}"/>
              </a:ext>
            </a:extLst>
          </p:cNvPr>
          <p:cNvSpPr txBox="1"/>
          <p:nvPr/>
        </p:nvSpPr>
        <p:spPr>
          <a:xfrm>
            <a:off x="3118223" y="2434684"/>
            <a:ext cx="1432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Suspension Lead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4A76DCA-ABCE-45D8-896C-DEF87EE3ED37}"/>
              </a:ext>
            </a:extLst>
          </p:cNvPr>
          <p:cNvSpPr/>
          <p:nvPr/>
        </p:nvSpPr>
        <p:spPr>
          <a:xfrm>
            <a:off x="4424926" y="2452502"/>
            <a:ext cx="1081482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E0F3570-A370-48C7-AADD-05BCC31D4906}"/>
              </a:ext>
            </a:extLst>
          </p:cNvPr>
          <p:cNvSpPr txBox="1"/>
          <p:nvPr/>
        </p:nvSpPr>
        <p:spPr>
          <a:xfrm>
            <a:off x="4446103" y="2474996"/>
            <a:ext cx="1045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Drivetrain Lead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E702B7A-AE3B-4183-810C-32A681EFFD5A}"/>
              </a:ext>
            </a:extLst>
          </p:cNvPr>
          <p:cNvSpPr/>
          <p:nvPr/>
        </p:nvSpPr>
        <p:spPr>
          <a:xfrm>
            <a:off x="5595245" y="2465447"/>
            <a:ext cx="900060" cy="753508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2D576F-6E36-4E82-971B-32BF9B77DF61}"/>
              </a:ext>
            </a:extLst>
          </p:cNvPr>
          <p:cNvSpPr txBox="1"/>
          <p:nvPr/>
        </p:nvSpPr>
        <p:spPr>
          <a:xfrm>
            <a:off x="5570777" y="2436251"/>
            <a:ext cx="9000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Driver Controls Lead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528CD30-520D-4D00-B3BD-393418A9771B}"/>
              </a:ext>
            </a:extLst>
          </p:cNvPr>
          <p:cNvSpPr/>
          <p:nvPr/>
        </p:nvSpPr>
        <p:spPr>
          <a:xfrm>
            <a:off x="7958567" y="2465447"/>
            <a:ext cx="1045094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B8B0F8-0BED-4C33-AB92-3AF74F203D72}"/>
              </a:ext>
            </a:extLst>
          </p:cNvPr>
          <p:cNvSpPr txBox="1"/>
          <p:nvPr/>
        </p:nvSpPr>
        <p:spPr>
          <a:xfrm>
            <a:off x="7864034" y="2486532"/>
            <a:ext cx="1246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Data Acquisition Lead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4129027-1B26-4916-B011-F17A469D819A}"/>
              </a:ext>
            </a:extLst>
          </p:cNvPr>
          <p:cNvSpPr/>
          <p:nvPr/>
        </p:nvSpPr>
        <p:spPr>
          <a:xfrm>
            <a:off x="201672" y="2486532"/>
            <a:ext cx="841613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614736-0A93-417B-BD4C-20ED8A783AC4}"/>
              </a:ext>
            </a:extLst>
          </p:cNvPr>
          <p:cNvSpPr txBox="1"/>
          <p:nvPr/>
        </p:nvSpPr>
        <p:spPr>
          <a:xfrm>
            <a:off x="12665" y="2485126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Business Lead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92E2021D-053C-4C64-BFAC-256A605F4F88}"/>
              </a:ext>
            </a:extLst>
          </p:cNvPr>
          <p:cNvSpPr/>
          <p:nvPr/>
        </p:nvSpPr>
        <p:spPr>
          <a:xfrm>
            <a:off x="6555601" y="2465447"/>
            <a:ext cx="1321932" cy="54528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F2E175-3377-4BFD-9714-57AB70FB0383}"/>
              </a:ext>
            </a:extLst>
          </p:cNvPr>
          <p:cNvSpPr txBox="1"/>
          <p:nvPr/>
        </p:nvSpPr>
        <p:spPr>
          <a:xfrm>
            <a:off x="6479934" y="2465447"/>
            <a:ext cx="1473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Manufacturing Lead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09C602A9-1D68-4F50-B1ED-66290BEF4433}"/>
              </a:ext>
            </a:extLst>
          </p:cNvPr>
          <p:cNvSpPr/>
          <p:nvPr/>
        </p:nvSpPr>
        <p:spPr>
          <a:xfrm>
            <a:off x="1370154" y="2448488"/>
            <a:ext cx="880628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3A3CD1-E194-4982-AA03-1B25BA6DDF3D}"/>
              </a:ext>
            </a:extLst>
          </p:cNvPr>
          <p:cNvSpPr txBox="1"/>
          <p:nvPr/>
        </p:nvSpPr>
        <p:spPr>
          <a:xfrm>
            <a:off x="1312330" y="2465446"/>
            <a:ext cx="1030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Vehicle Dynamics Lead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57D2E3A-26E9-4BF8-A6D0-A94E8B0680F7}"/>
              </a:ext>
            </a:extLst>
          </p:cNvPr>
          <p:cNvSpPr/>
          <p:nvPr/>
        </p:nvSpPr>
        <p:spPr>
          <a:xfrm>
            <a:off x="1367379" y="3525968"/>
            <a:ext cx="880628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4142302-8A5A-4BE3-9AD1-2A3B1FA9ED9D}"/>
              </a:ext>
            </a:extLst>
          </p:cNvPr>
          <p:cNvSpPr txBox="1"/>
          <p:nvPr/>
        </p:nvSpPr>
        <p:spPr>
          <a:xfrm>
            <a:off x="1309555" y="3542926"/>
            <a:ext cx="1030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Vehicle Dynamics Team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DC184066-F3A8-403E-96B1-CA2C014EF5ED}"/>
              </a:ext>
            </a:extLst>
          </p:cNvPr>
          <p:cNvSpPr/>
          <p:nvPr/>
        </p:nvSpPr>
        <p:spPr>
          <a:xfrm>
            <a:off x="6570972" y="4495975"/>
            <a:ext cx="1321932" cy="54528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7DCA434-2E2E-4B6F-8445-3A0358DCDD52}"/>
              </a:ext>
            </a:extLst>
          </p:cNvPr>
          <p:cNvSpPr txBox="1"/>
          <p:nvPr/>
        </p:nvSpPr>
        <p:spPr>
          <a:xfrm>
            <a:off x="6495305" y="4495975"/>
            <a:ext cx="1473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Manufacturing Team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9340A37-EB53-4C0D-9D50-0ABFFA7F6FF5}"/>
              </a:ext>
            </a:extLst>
          </p:cNvPr>
          <p:cNvSpPr/>
          <p:nvPr/>
        </p:nvSpPr>
        <p:spPr>
          <a:xfrm>
            <a:off x="6748222" y="3531409"/>
            <a:ext cx="936690" cy="525534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717B33-A1E2-4D88-AA49-2BE08EB7CF58}"/>
              </a:ext>
            </a:extLst>
          </p:cNvPr>
          <p:cNvSpPr txBox="1"/>
          <p:nvPr/>
        </p:nvSpPr>
        <p:spPr>
          <a:xfrm>
            <a:off x="6618793" y="3480711"/>
            <a:ext cx="119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Shop Manager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8DCB557-9042-45E7-86C9-25104E19DA6C}"/>
              </a:ext>
            </a:extLst>
          </p:cNvPr>
          <p:cNvSpPr/>
          <p:nvPr/>
        </p:nvSpPr>
        <p:spPr>
          <a:xfrm>
            <a:off x="201671" y="5545543"/>
            <a:ext cx="841613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FBCE349-8461-4825-BD32-9B3EB852EF92}"/>
              </a:ext>
            </a:extLst>
          </p:cNvPr>
          <p:cNvSpPr/>
          <p:nvPr/>
        </p:nvSpPr>
        <p:spPr>
          <a:xfrm>
            <a:off x="7958567" y="5457460"/>
            <a:ext cx="1045094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6D1A007-042A-4372-B466-0FAA232F4D8A}"/>
              </a:ext>
            </a:extLst>
          </p:cNvPr>
          <p:cNvSpPr txBox="1"/>
          <p:nvPr/>
        </p:nvSpPr>
        <p:spPr>
          <a:xfrm>
            <a:off x="7864034" y="5478545"/>
            <a:ext cx="1246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Data Acquisition Team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EE84DE96-C225-442D-89A1-7D3C6AE18463}"/>
              </a:ext>
            </a:extLst>
          </p:cNvPr>
          <p:cNvSpPr/>
          <p:nvPr/>
        </p:nvSpPr>
        <p:spPr>
          <a:xfrm>
            <a:off x="5619713" y="5477683"/>
            <a:ext cx="900060" cy="753508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0526F48-9775-4A4B-AF97-1DB10147FFEF}"/>
              </a:ext>
            </a:extLst>
          </p:cNvPr>
          <p:cNvSpPr txBox="1"/>
          <p:nvPr/>
        </p:nvSpPr>
        <p:spPr>
          <a:xfrm>
            <a:off x="5595245" y="5448487"/>
            <a:ext cx="9000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Driver Controls Team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57062336-A566-43F4-BCCF-917A8CE481E8}"/>
              </a:ext>
            </a:extLst>
          </p:cNvPr>
          <p:cNvSpPr/>
          <p:nvPr/>
        </p:nvSpPr>
        <p:spPr>
          <a:xfrm>
            <a:off x="4439597" y="3537193"/>
            <a:ext cx="1081482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D8DF91D-6A95-4F56-9280-1FC622EF1078}"/>
              </a:ext>
            </a:extLst>
          </p:cNvPr>
          <p:cNvSpPr txBox="1"/>
          <p:nvPr/>
        </p:nvSpPr>
        <p:spPr>
          <a:xfrm>
            <a:off x="4460774" y="3559687"/>
            <a:ext cx="1045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Drivetrain Team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9D2BBA6-954D-4E5C-9B30-736C595D366C}"/>
              </a:ext>
            </a:extLst>
          </p:cNvPr>
          <p:cNvSpPr/>
          <p:nvPr/>
        </p:nvSpPr>
        <p:spPr>
          <a:xfrm>
            <a:off x="3320665" y="4511441"/>
            <a:ext cx="1027438" cy="553845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C74D573-9ABF-4942-9C5E-929C7820EA41}"/>
              </a:ext>
            </a:extLst>
          </p:cNvPr>
          <p:cNvSpPr txBox="1"/>
          <p:nvPr/>
        </p:nvSpPr>
        <p:spPr>
          <a:xfrm>
            <a:off x="3102932" y="4494037"/>
            <a:ext cx="1432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Suspension Team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765D03A6-73EA-4B1A-A96A-DCC20D41BD27}"/>
              </a:ext>
            </a:extLst>
          </p:cNvPr>
          <p:cNvSpPr/>
          <p:nvPr/>
        </p:nvSpPr>
        <p:spPr>
          <a:xfrm>
            <a:off x="2368996" y="3553997"/>
            <a:ext cx="832860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5ACB28E-D5D6-472E-A7FF-AA62C13B27C3}"/>
              </a:ext>
            </a:extLst>
          </p:cNvPr>
          <p:cNvSpPr txBox="1"/>
          <p:nvPr/>
        </p:nvSpPr>
        <p:spPr>
          <a:xfrm>
            <a:off x="2218258" y="3519046"/>
            <a:ext cx="1117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Chassis Team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3A7C491-5467-4B2A-9FEC-E9CA25A1A79C}"/>
              </a:ext>
            </a:extLst>
          </p:cNvPr>
          <p:cNvCxnSpPr>
            <a:cxnSpLocks/>
          </p:cNvCxnSpPr>
          <p:nvPr/>
        </p:nvCxnSpPr>
        <p:spPr>
          <a:xfrm>
            <a:off x="5926694" y="1711669"/>
            <a:ext cx="0" cy="4439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2749DE9-C5ED-46DE-A5A5-DA70482061D6}"/>
              </a:ext>
            </a:extLst>
          </p:cNvPr>
          <p:cNvCxnSpPr>
            <a:cxnSpLocks/>
          </p:cNvCxnSpPr>
          <p:nvPr/>
        </p:nvCxnSpPr>
        <p:spPr>
          <a:xfrm flipH="1">
            <a:off x="1821920" y="2169995"/>
            <a:ext cx="659874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B947AC6-65DF-4C2B-8860-84ED8947B2FE}"/>
              </a:ext>
            </a:extLst>
          </p:cNvPr>
          <p:cNvCxnSpPr>
            <a:cxnSpLocks/>
          </p:cNvCxnSpPr>
          <p:nvPr/>
        </p:nvCxnSpPr>
        <p:spPr>
          <a:xfrm>
            <a:off x="2722111" y="1711669"/>
            <a:ext cx="0" cy="23086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2A1DACFF-71E2-4BA1-9E58-7C54AA04BD1D}"/>
              </a:ext>
            </a:extLst>
          </p:cNvPr>
          <p:cNvCxnSpPr>
            <a:cxnSpLocks/>
          </p:cNvCxnSpPr>
          <p:nvPr/>
        </p:nvCxnSpPr>
        <p:spPr>
          <a:xfrm flipH="1">
            <a:off x="645938" y="1942531"/>
            <a:ext cx="2076173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A3255A9-3360-41BB-80F2-4CA08206E243}"/>
              </a:ext>
            </a:extLst>
          </p:cNvPr>
          <p:cNvCxnSpPr>
            <a:cxnSpLocks/>
          </p:cNvCxnSpPr>
          <p:nvPr/>
        </p:nvCxnSpPr>
        <p:spPr>
          <a:xfrm>
            <a:off x="645938" y="1939133"/>
            <a:ext cx="0" cy="45832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6CA7BEAA-5525-4DAD-B34E-2E7561411A23}"/>
              </a:ext>
            </a:extLst>
          </p:cNvPr>
          <p:cNvCxnSpPr/>
          <p:nvPr/>
        </p:nvCxnSpPr>
        <p:spPr>
          <a:xfrm>
            <a:off x="645938" y="2103459"/>
            <a:ext cx="0" cy="371537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6F9A458-6434-4C77-8031-3E658C52071A}"/>
              </a:ext>
            </a:extLst>
          </p:cNvPr>
          <p:cNvCxnSpPr>
            <a:cxnSpLocks/>
          </p:cNvCxnSpPr>
          <p:nvPr/>
        </p:nvCxnSpPr>
        <p:spPr>
          <a:xfrm>
            <a:off x="1833125" y="2169995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90F35D68-7572-4CE4-BEE8-F14F78637332}"/>
              </a:ext>
            </a:extLst>
          </p:cNvPr>
          <p:cNvCxnSpPr>
            <a:cxnSpLocks/>
          </p:cNvCxnSpPr>
          <p:nvPr/>
        </p:nvCxnSpPr>
        <p:spPr>
          <a:xfrm>
            <a:off x="2783451" y="2183070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267CAFA-0F80-4F09-BD1F-3BEEE634FD3B}"/>
              </a:ext>
            </a:extLst>
          </p:cNvPr>
          <p:cNvCxnSpPr>
            <a:cxnSpLocks/>
          </p:cNvCxnSpPr>
          <p:nvPr/>
        </p:nvCxnSpPr>
        <p:spPr>
          <a:xfrm>
            <a:off x="3808711" y="2169995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6A2D652-323F-455C-8447-6808BDD67DC6}"/>
              </a:ext>
            </a:extLst>
          </p:cNvPr>
          <p:cNvCxnSpPr>
            <a:cxnSpLocks/>
          </p:cNvCxnSpPr>
          <p:nvPr/>
        </p:nvCxnSpPr>
        <p:spPr>
          <a:xfrm>
            <a:off x="4954070" y="2183070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AF28317A-4085-439A-80A0-092FA81A2E9D}"/>
              </a:ext>
            </a:extLst>
          </p:cNvPr>
          <p:cNvCxnSpPr>
            <a:cxnSpLocks/>
          </p:cNvCxnSpPr>
          <p:nvPr/>
        </p:nvCxnSpPr>
        <p:spPr>
          <a:xfrm>
            <a:off x="6038227" y="2185143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480B1B66-F125-4015-9EEC-6A089ADBEBCB}"/>
              </a:ext>
            </a:extLst>
          </p:cNvPr>
          <p:cNvCxnSpPr>
            <a:cxnSpLocks/>
          </p:cNvCxnSpPr>
          <p:nvPr/>
        </p:nvCxnSpPr>
        <p:spPr>
          <a:xfrm>
            <a:off x="7216567" y="2169995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1F497BA1-5845-42C2-B132-C61672B4D562}"/>
              </a:ext>
            </a:extLst>
          </p:cNvPr>
          <p:cNvCxnSpPr>
            <a:cxnSpLocks/>
          </p:cNvCxnSpPr>
          <p:nvPr/>
        </p:nvCxnSpPr>
        <p:spPr>
          <a:xfrm>
            <a:off x="8420669" y="2155598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1B278843-E101-4921-AC02-DA57EB2973F2}"/>
              </a:ext>
            </a:extLst>
          </p:cNvPr>
          <p:cNvCxnSpPr>
            <a:cxnSpLocks/>
          </p:cNvCxnSpPr>
          <p:nvPr/>
        </p:nvCxnSpPr>
        <p:spPr>
          <a:xfrm>
            <a:off x="1801224" y="3285699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B35D20E9-BC37-4E19-94AF-8A3792700957}"/>
              </a:ext>
            </a:extLst>
          </p:cNvPr>
          <p:cNvCxnSpPr>
            <a:cxnSpLocks/>
          </p:cNvCxnSpPr>
          <p:nvPr/>
        </p:nvCxnSpPr>
        <p:spPr>
          <a:xfrm>
            <a:off x="2774352" y="3067171"/>
            <a:ext cx="0" cy="470022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673B6932-88DA-4038-B456-3C9A887EC891}"/>
              </a:ext>
            </a:extLst>
          </p:cNvPr>
          <p:cNvCxnSpPr>
            <a:cxnSpLocks/>
          </p:cNvCxnSpPr>
          <p:nvPr/>
        </p:nvCxnSpPr>
        <p:spPr>
          <a:xfrm>
            <a:off x="3808711" y="3084130"/>
            <a:ext cx="0" cy="1411845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BA797303-C73A-4A53-A25A-7BDC721667C7}"/>
              </a:ext>
            </a:extLst>
          </p:cNvPr>
          <p:cNvCxnSpPr>
            <a:cxnSpLocks/>
          </p:cNvCxnSpPr>
          <p:nvPr/>
        </p:nvCxnSpPr>
        <p:spPr>
          <a:xfrm>
            <a:off x="4937923" y="3073385"/>
            <a:ext cx="0" cy="424628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DAE19611-73DB-4395-8C33-8E32F9A67288}"/>
              </a:ext>
            </a:extLst>
          </p:cNvPr>
          <p:cNvCxnSpPr>
            <a:cxnSpLocks/>
          </p:cNvCxnSpPr>
          <p:nvPr/>
        </p:nvCxnSpPr>
        <p:spPr>
          <a:xfrm>
            <a:off x="6038227" y="3233369"/>
            <a:ext cx="0" cy="217114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27AF65F4-46D1-4641-8FBD-DA89BE5A9EA5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216567" y="3059771"/>
            <a:ext cx="1" cy="42094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654E3916-76C9-42C6-A2C7-822B22F84F19}"/>
              </a:ext>
            </a:extLst>
          </p:cNvPr>
          <p:cNvCxnSpPr>
            <a:cxnSpLocks/>
          </p:cNvCxnSpPr>
          <p:nvPr/>
        </p:nvCxnSpPr>
        <p:spPr>
          <a:xfrm>
            <a:off x="7216567" y="4097091"/>
            <a:ext cx="0" cy="34753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4398DCD4-7C58-46C9-A993-A911E6BA8F52}"/>
              </a:ext>
            </a:extLst>
          </p:cNvPr>
          <p:cNvCxnSpPr>
            <a:cxnSpLocks/>
          </p:cNvCxnSpPr>
          <p:nvPr/>
        </p:nvCxnSpPr>
        <p:spPr>
          <a:xfrm>
            <a:off x="8474066" y="3330612"/>
            <a:ext cx="7048" cy="207390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DD9A994F-C7AE-450A-9B91-FB604694F705}"/>
              </a:ext>
            </a:extLst>
          </p:cNvPr>
          <p:cNvCxnSpPr/>
          <p:nvPr/>
        </p:nvCxnSpPr>
        <p:spPr>
          <a:xfrm>
            <a:off x="3575713" y="1484333"/>
            <a:ext cx="1545581" cy="0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AB54C48-6BFA-44E4-A729-1109693EA29D}"/>
              </a:ext>
            </a:extLst>
          </p:cNvPr>
          <p:cNvSpPr/>
          <p:nvPr/>
        </p:nvSpPr>
        <p:spPr>
          <a:xfrm>
            <a:off x="223272" y="4679486"/>
            <a:ext cx="841613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75D35C4-6BCE-42B2-9E36-DA4683E04351}"/>
              </a:ext>
            </a:extLst>
          </p:cNvPr>
          <p:cNvSpPr txBox="1"/>
          <p:nvPr/>
        </p:nvSpPr>
        <p:spPr>
          <a:xfrm>
            <a:off x="13777" y="4690185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Finance Lead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58827EBB-CCD8-465E-B01D-53BFEEEC2020}"/>
              </a:ext>
            </a:extLst>
          </p:cNvPr>
          <p:cNvSpPr/>
          <p:nvPr/>
        </p:nvSpPr>
        <p:spPr>
          <a:xfrm>
            <a:off x="1268298" y="4685165"/>
            <a:ext cx="934732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08B730C-47F7-4502-86A2-589BFF52BD73}"/>
              </a:ext>
            </a:extLst>
          </p:cNvPr>
          <p:cNvSpPr txBox="1"/>
          <p:nvPr/>
        </p:nvSpPr>
        <p:spPr>
          <a:xfrm>
            <a:off x="1112520" y="4695864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Marketing Lead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54F6A038-5D22-45A9-8819-DDEA35C8A2E8}"/>
              </a:ext>
            </a:extLst>
          </p:cNvPr>
          <p:cNvSpPr/>
          <p:nvPr/>
        </p:nvSpPr>
        <p:spPr>
          <a:xfrm>
            <a:off x="2327932" y="4699807"/>
            <a:ext cx="814577" cy="90637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013650-A7E6-4BA1-9872-59136F158198}"/>
              </a:ext>
            </a:extLst>
          </p:cNvPr>
          <p:cNvSpPr txBox="1"/>
          <p:nvPr/>
        </p:nvSpPr>
        <p:spPr>
          <a:xfrm>
            <a:off x="2111600" y="4737497"/>
            <a:ext cx="1246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Sponsor Relations Lead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036D311-C545-4570-BE8B-7F2D28345806}"/>
              </a:ext>
            </a:extLst>
          </p:cNvPr>
          <p:cNvCxnSpPr>
            <a:cxnSpLocks/>
          </p:cNvCxnSpPr>
          <p:nvPr/>
        </p:nvCxnSpPr>
        <p:spPr>
          <a:xfrm flipH="1">
            <a:off x="622482" y="4511441"/>
            <a:ext cx="211273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ED46DEC-98A3-447E-A5DC-7C4C7AD2730F}"/>
              </a:ext>
            </a:extLst>
          </p:cNvPr>
          <p:cNvCxnSpPr>
            <a:cxnSpLocks/>
          </p:cNvCxnSpPr>
          <p:nvPr/>
        </p:nvCxnSpPr>
        <p:spPr>
          <a:xfrm flipH="1">
            <a:off x="622479" y="4416363"/>
            <a:ext cx="0" cy="263123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A6A1A41-34AC-4C4A-98E7-BA90B6C67DCB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622479" y="3071307"/>
            <a:ext cx="0" cy="13716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E716989B-7C6B-4718-9C26-1B2638DCFA9E}"/>
              </a:ext>
            </a:extLst>
          </p:cNvPr>
          <p:cNvCxnSpPr>
            <a:cxnSpLocks/>
          </p:cNvCxnSpPr>
          <p:nvPr/>
        </p:nvCxnSpPr>
        <p:spPr>
          <a:xfrm>
            <a:off x="1712139" y="4511441"/>
            <a:ext cx="0" cy="17372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CF9872B1-FCF6-4DAE-97AC-E70A0223EA6B}"/>
              </a:ext>
            </a:extLst>
          </p:cNvPr>
          <p:cNvCxnSpPr>
            <a:cxnSpLocks/>
            <a:endCxn id="75" idx="0"/>
          </p:cNvCxnSpPr>
          <p:nvPr/>
        </p:nvCxnSpPr>
        <p:spPr>
          <a:xfrm flipH="1">
            <a:off x="2735221" y="4511441"/>
            <a:ext cx="0" cy="18288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CE99D042-8863-4EC2-8D19-BE21EBA66AA0}"/>
              </a:ext>
            </a:extLst>
          </p:cNvPr>
          <p:cNvSpPr txBox="1"/>
          <p:nvPr/>
        </p:nvSpPr>
        <p:spPr>
          <a:xfrm>
            <a:off x="-5737" y="5543727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Finance Team</a:t>
            </a:r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21FFB602-12B7-424B-94A0-5E3A5F5A2CC0}"/>
              </a:ext>
            </a:extLst>
          </p:cNvPr>
          <p:cNvSpPr/>
          <p:nvPr/>
        </p:nvSpPr>
        <p:spPr>
          <a:xfrm>
            <a:off x="1268298" y="5554009"/>
            <a:ext cx="982484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12A661A-9805-46C5-AE1C-217284D570E7}"/>
              </a:ext>
            </a:extLst>
          </p:cNvPr>
          <p:cNvSpPr txBox="1"/>
          <p:nvPr/>
        </p:nvSpPr>
        <p:spPr>
          <a:xfrm>
            <a:off x="1141048" y="5556006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Marketing Team</a:t>
            </a: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D402C844-6F47-41BA-B444-6B0A10D1E0DB}"/>
              </a:ext>
            </a:extLst>
          </p:cNvPr>
          <p:cNvSpPr/>
          <p:nvPr/>
        </p:nvSpPr>
        <p:spPr>
          <a:xfrm>
            <a:off x="2353545" y="5761630"/>
            <a:ext cx="1622710" cy="46702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F3AC10F-F2B8-44C9-B8D8-B465393E5159}"/>
              </a:ext>
            </a:extLst>
          </p:cNvPr>
          <p:cNvSpPr txBox="1"/>
          <p:nvPr/>
        </p:nvSpPr>
        <p:spPr>
          <a:xfrm>
            <a:off x="2183513" y="5698954"/>
            <a:ext cx="1962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Sponsor Relations Team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5A0D75E-5E88-41F3-ACD6-28ED6AFCCC71}"/>
              </a:ext>
            </a:extLst>
          </p:cNvPr>
          <p:cNvCxnSpPr>
            <a:cxnSpLocks/>
            <a:endCxn id="106" idx="0"/>
          </p:cNvCxnSpPr>
          <p:nvPr/>
        </p:nvCxnSpPr>
        <p:spPr>
          <a:xfrm flipH="1">
            <a:off x="617512" y="5264262"/>
            <a:ext cx="0" cy="279465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2A55331A-86A0-4AF2-A2DF-4EADBE278E1E}"/>
              </a:ext>
            </a:extLst>
          </p:cNvPr>
          <p:cNvCxnSpPr>
            <a:cxnSpLocks/>
            <a:endCxn id="110" idx="0"/>
          </p:cNvCxnSpPr>
          <p:nvPr/>
        </p:nvCxnSpPr>
        <p:spPr>
          <a:xfrm>
            <a:off x="1735664" y="5289029"/>
            <a:ext cx="0" cy="266977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F824D06-2D36-45EA-9317-B50682F97956}"/>
              </a:ext>
            </a:extLst>
          </p:cNvPr>
          <p:cNvCxnSpPr>
            <a:cxnSpLocks/>
          </p:cNvCxnSpPr>
          <p:nvPr/>
        </p:nvCxnSpPr>
        <p:spPr>
          <a:xfrm>
            <a:off x="2866633" y="5597008"/>
            <a:ext cx="0" cy="164622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itle 1">
            <a:extLst>
              <a:ext uri="{FF2B5EF4-FFF2-40B4-BE49-F238E27FC236}">
                <a16:creationId xmlns:a16="http://schemas.microsoft.com/office/drawing/2014/main" id="{1F5BF598-C4E7-4A63-AB8B-97936FA0D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84495" cy="991352"/>
          </a:xfrm>
        </p:spPr>
        <p:txBody>
          <a:bodyPr/>
          <a:lstStyle/>
          <a:p>
            <a:r>
              <a:rPr lang="en-US" sz="3600" b="1" dirty="0"/>
              <a:t>What is GT Off-Road?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411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84495" cy="991352"/>
          </a:xfrm>
        </p:spPr>
        <p:txBody>
          <a:bodyPr/>
          <a:lstStyle/>
          <a:p>
            <a:r>
              <a:rPr lang="en-US" sz="3600" b="1" dirty="0"/>
              <a:t>What is Data Acquisition?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992" y="906379"/>
            <a:ext cx="8402944" cy="14726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Electrical and software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Test and experiment design</a:t>
            </a: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7F098670-FDE7-4301-9FC2-785EAA6BB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799631" y="1931475"/>
            <a:ext cx="4479006" cy="3359255"/>
          </a:xfrm>
          <a:prstGeom prst="rect">
            <a:avLst/>
          </a:prstGeom>
        </p:spPr>
      </p:pic>
      <p:pic>
        <p:nvPicPr>
          <p:cNvPr id="7" name="Picture 6" descr="A picture containing indoor, control panel&#10;&#10;Description automatically generated">
            <a:extLst>
              <a:ext uri="{FF2B5EF4-FFF2-40B4-BE49-F238E27FC236}">
                <a16:creationId xmlns:a16="http://schemas.microsoft.com/office/drawing/2014/main" id="{F33FC40E-F38D-464F-B63B-F3C1A3C56E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928" b="27738"/>
          <a:stretch/>
        </p:blipFill>
        <p:spPr>
          <a:xfrm>
            <a:off x="785889" y="3073853"/>
            <a:ext cx="4169833" cy="268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35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DAQ Purpose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010652"/>
            <a:ext cx="5066188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Create load cases to be used for component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Validate simulations and vehicle dynamics</a:t>
            </a:r>
          </a:p>
        </p:txBody>
      </p:sp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A37BECBB-B8D3-42FB-8F82-18C4A6D00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67" y="3945659"/>
            <a:ext cx="4738915" cy="2099691"/>
          </a:xfrm>
          <a:prstGeom prst="rect">
            <a:avLst/>
          </a:prstGeom>
        </p:spPr>
      </p:pic>
      <p:pic>
        <p:nvPicPr>
          <p:cNvPr id="5" name="Picture 2" descr="Chart&#10;&#10;Description automatically generated">
            <a:extLst>
              <a:ext uri="{FF2B5EF4-FFF2-40B4-BE49-F238E27FC236}">
                <a16:creationId xmlns:a16="http://schemas.microsoft.com/office/drawing/2014/main" id="{D2016A1D-1161-4155-A82B-041E7CD3C0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31" t="17250" r="16566"/>
          <a:stretch/>
        </p:blipFill>
        <p:spPr>
          <a:xfrm>
            <a:off x="5102678" y="1566118"/>
            <a:ext cx="3694340" cy="342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352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What makes up </a:t>
            </a:r>
            <a:r>
              <a:rPr lang="en-US" sz="3600" b="1" dirty="0" err="1"/>
              <a:t>daq</a:t>
            </a:r>
            <a:r>
              <a:rPr lang="en-US" sz="3600" b="1" dirty="0"/>
              <a:t>?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Electrical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PCB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Embedded Design (C++)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Software Design (Python)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Enclosure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Testing Rig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More!</a:t>
            </a:r>
          </a:p>
        </p:txBody>
      </p:sp>
    </p:spTree>
    <p:extLst>
      <p:ext uri="{BB962C8B-B14F-4D97-AF65-F5344CB8AC3E}">
        <p14:creationId xmlns:p14="http://schemas.microsoft.com/office/powerpoint/2010/main" val="1530081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Electrical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010652"/>
            <a:ext cx="5682058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Design robust wiring and connection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Debug electrical systems that aren’t working properly</a:t>
            </a:r>
          </a:p>
        </p:txBody>
      </p:sp>
      <p:pic>
        <p:nvPicPr>
          <p:cNvPr id="4" name="Picture 3" descr="A picture containing text, monitor, electronics, black&#10;&#10;Description automatically generated">
            <a:extLst>
              <a:ext uri="{FF2B5EF4-FFF2-40B4-BE49-F238E27FC236}">
                <a16:creationId xmlns:a16="http://schemas.microsoft.com/office/drawing/2014/main" id="{5F911946-750A-40C8-8D22-87DCE58F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580" y="3063240"/>
            <a:ext cx="3939268" cy="2954451"/>
          </a:xfrm>
          <a:prstGeom prst="rect">
            <a:avLst/>
          </a:prstGeom>
        </p:spPr>
      </p:pic>
      <p:pic>
        <p:nvPicPr>
          <p:cNvPr id="6" name="Picture 5" descr="A picture containing text, red&#10;&#10;Description automatically generated">
            <a:extLst>
              <a:ext uri="{FF2B5EF4-FFF2-40B4-BE49-F238E27FC236}">
                <a16:creationId xmlns:a16="http://schemas.microsoft.com/office/drawing/2014/main" id="{9362EE7B-3731-4A3D-9BEC-A80119BBF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721270" y="1914996"/>
            <a:ext cx="4494119" cy="337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77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PCB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industry standard EAGLE to design complex multi-signal PCB’s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various design and signal conditioning techniques before learning in the classroom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F63C256-10DD-4B17-96C4-537471F1F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841" y="3429000"/>
            <a:ext cx="3510643" cy="2632982"/>
          </a:xfrm>
          <a:prstGeom prst="rect">
            <a:avLst/>
          </a:prstGeom>
        </p:spPr>
      </p:pic>
      <p:pic>
        <p:nvPicPr>
          <p:cNvPr id="9" name="Picture 8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5D4E0D9-5539-4B0F-823E-7FDDC4245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498" y="3464997"/>
            <a:ext cx="3462647" cy="2596985"/>
          </a:xfrm>
          <a:prstGeom prst="rect">
            <a:avLst/>
          </a:prstGeom>
        </p:spPr>
      </p:pic>
      <p:pic>
        <p:nvPicPr>
          <p:cNvPr id="10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C08CE4A7-5626-4D0E-B542-81D3C262A1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96" t="14000" r="17268" b="-333"/>
          <a:stretch/>
        </p:blipFill>
        <p:spPr>
          <a:xfrm>
            <a:off x="5868789" y="1552804"/>
            <a:ext cx="2979681" cy="187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8326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White 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16205</TotalTime>
  <Words>516</Words>
  <Application>Microsoft Office PowerPoint</Application>
  <PresentationFormat>On-screen Show (4:3)</PresentationFormat>
  <Paragraphs>110</Paragraphs>
  <Slides>21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Lucida Grande</vt:lpstr>
      <vt:lpstr>Roboto Light</vt:lpstr>
      <vt:lpstr>Custom Design</vt:lpstr>
      <vt:lpstr>Main</vt:lpstr>
      <vt:lpstr>White Main</vt:lpstr>
      <vt:lpstr>PowerPoint Presentation</vt:lpstr>
      <vt:lpstr>Data Acquisition Info</vt:lpstr>
      <vt:lpstr>What is GT Off-Road?</vt:lpstr>
      <vt:lpstr>What is GT Off-Road?</vt:lpstr>
      <vt:lpstr>What is Data Acquisition?</vt:lpstr>
      <vt:lpstr>DAQ Purpose</vt:lpstr>
      <vt:lpstr>What makes up daq?</vt:lpstr>
      <vt:lpstr>Electrical design</vt:lpstr>
      <vt:lpstr>PCB design</vt:lpstr>
      <vt:lpstr>Embedded design (C++)</vt:lpstr>
      <vt:lpstr>Software design (Python)</vt:lpstr>
      <vt:lpstr>Data Analysis</vt:lpstr>
      <vt:lpstr>Enclosure design</vt:lpstr>
      <vt:lpstr>Testing rig design</vt:lpstr>
      <vt:lpstr>Destructive testing</vt:lpstr>
      <vt:lpstr>Why Join?</vt:lpstr>
      <vt:lpstr>What happens if you join?</vt:lpstr>
      <vt:lpstr>When/where to meet?</vt:lpstr>
      <vt:lpstr>Commitment</vt:lpstr>
      <vt:lpstr>Next Steps</vt:lpstr>
      <vt:lpstr>RECAP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Hellrigel, Andrew T</cp:lastModifiedBy>
  <cp:revision>54</cp:revision>
  <dcterms:created xsi:type="dcterms:W3CDTF">2016-03-09T16:46:53Z</dcterms:created>
  <dcterms:modified xsi:type="dcterms:W3CDTF">2021-04-15T23:17:53Z</dcterms:modified>
</cp:coreProperties>
</file>

<file path=docProps/thumbnail.jpeg>
</file>